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60"/>
  </p:notesMasterIdLst>
  <p:sldIdLst>
    <p:sldId id="256" r:id="rId2"/>
    <p:sldId id="257" r:id="rId3"/>
    <p:sldId id="287" r:id="rId4"/>
    <p:sldId id="312" r:id="rId5"/>
    <p:sldId id="313" r:id="rId6"/>
    <p:sldId id="288" r:id="rId7"/>
    <p:sldId id="315" r:id="rId8"/>
    <p:sldId id="292" r:id="rId9"/>
    <p:sldId id="291" r:id="rId10"/>
    <p:sldId id="258" r:id="rId11"/>
    <p:sldId id="289" r:id="rId12"/>
    <p:sldId id="261" r:id="rId13"/>
    <p:sldId id="259" r:id="rId14"/>
    <p:sldId id="278" r:id="rId15"/>
    <p:sldId id="260" r:id="rId16"/>
    <p:sldId id="279" r:id="rId17"/>
    <p:sldId id="268" r:id="rId18"/>
    <p:sldId id="262" r:id="rId19"/>
    <p:sldId id="263" r:id="rId20"/>
    <p:sldId id="264" r:id="rId21"/>
    <p:sldId id="265" r:id="rId22"/>
    <p:sldId id="266" r:id="rId23"/>
    <p:sldId id="267" r:id="rId24"/>
    <p:sldId id="269" r:id="rId25"/>
    <p:sldId id="270" r:id="rId26"/>
    <p:sldId id="271" r:id="rId27"/>
    <p:sldId id="293" r:id="rId28"/>
    <p:sldId id="272" r:id="rId29"/>
    <p:sldId id="273" r:id="rId30"/>
    <p:sldId id="274" r:id="rId31"/>
    <p:sldId id="275" r:id="rId32"/>
    <p:sldId id="276" r:id="rId33"/>
    <p:sldId id="294" r:id="rId34"/>
    <p:sldId id="295" r:id="rId35"/>
    <p:sldId id="296" r:id="rId36"/>
    <p:sldId id="280" r:id="rId37"/>
    <p:sldId id="277" r:id="rId38"/>
    <p:sldId id="281" r:id="rId39"/>
    <p:sldId id="282" r:id="rId40"/>
    <p:sldId id="302" r:id="rId41"/>
    <p:sldId id="303" r:id="rId42"/>
    <p:sldId id="304" r:id="rId43"/>
    <p:sldId id="305" r:id="rId44"/>
    <p:sldId id="300" r:id="rId45"/>
    <p:sldId id="283" r:id="rId46"/>
    <p:sldId id="298" r:id="rId47"/>
    <p:sldId id="299" r:id="rId48"/>
    <p:sldId id="284" r:id="rId49"/>
    <p:sldId id="297" r:id="rId50"/>
    <p:sldId id="285" r:id="rId51"/>
    <p:sldId id="286" r:id="rId52"/>
    <p:sldId id="306" r:id="rId53"/>
    <p:sldId id="307" r:id="rId54"/>
    <p:sldId id="308" r:id="rId55"/>
    <p:sldId id="309" r:id="rId56"/>
    <p:sldId id="310" r:id="rId57"/>
    <p:sldId id="316" r:id="rId58"/>
    <p:sldId id="311" r:id="rId59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641" autoAdjust="0"/>
    <p:restoredTop sz="94660"/>
  </p:normalViewPr>
  <p:slideViewPr>
    <p:cSldViewPr>
      <p:cViewPr varScale="1">
        <p:scale>
          <a:sx n="69" d="100"/>
          <a:sy n="69" d="100"/>
        </p:scale>
        <p:origin x="1374" y="9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5" Type="http://schemas.openxmlformats.org/officeDocument/2006/relationships/slide" Target="slides/slide4.xml"/><Relationship Id="rId61" Type="http://schemas.openxmlformats.org/officeDocument/2006/relationships/presProps" Target="presProps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tableStyles" Target="tableStyle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898C6FC-FE4E-4CB7-8BB6-01A27B098FB5}" type="datetimeFigureOut">
              <a:rPr lang="en-US" smtClean="0"/>
              <a:t>11/23/2017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FE7B3B5-07B7-4B33-9AF6-213FE4A558A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9915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FE7B3B5-07B7-4B33-9AF6-213FE4A558AC}" type="slidenum">
              <a:rPr lang="en-US" smtClean="0"/>
              <a:t>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099410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DBA9D9-8C17-4874-9EA8-CE04600B9AA0}" type="datetimeFigureOut">
              <a:rPr lang="en-US" smtClean="0"/>
              <a:t>11/23/2017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6E7F07-9D55-488F-A5D6-4500CB63F59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588680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DBA9D9-8C17-4874-9EA8-CE04600B9AA0}" type="datetimeFigureOut">
              <a:rPr lang="en-US" smtClean="0"/>
              <a:t>11/23/2017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6E7F07-9D55-488F-A5D6-4500CB63F59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201134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DBA9D9-8C17-4874-9EA8-CE04600B9AA0}" type="datetimeFigureOut">
              <a:rPr lang="en-US" smtClean="0"/>
              <a:t>11/23/2017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6E7F07-9D55-488F-A5D6-4500CB63F59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584296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DBA9D9-8C17-4874-9EA8-CE04600B9AA0}" type="datetimeFigureOut">
              <a:rPr lang="en-US" smtClean="0"/>
              <a:t>11/23/2017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6E7F07-9D55-488F-A5D6-4500CB63F59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208067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DBA9D9-8C17-4874-9EA8-CE04600B9AA0}" type="datetimeFigureOut">
              <a:rPr lang="en-US" smtClean="0"/>
              <a:t>11/23/2017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6E7F07-9D55-488F-A5D6-4500CB63F59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52182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DBA9D9-8C17-4874-9EA8-CE04600B9AA0}" type="datetimeFigureOut">
              <a:rPr lang="en-US" smtClean="0"/>
              <a:t>11/23/2017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6E7F07-9D55-488F-A5D6-4500CB63F59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765915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DBA9D9-8C17-4874-9EA8-CE04600B9AA0}" type="datetimeFigureOut">
              <a:rPr lang="en-US" smtClean="0"/>
              <a:t>11/23/2017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6E7F07-9D55-488F-A5D6-4500CB63F59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383623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DBA9D9-8C17-4874-9EA8-CE04600B9AA0}" type="datetimeFigureOut">
              <a:rPr lang="en-US" smtClean="0"/>
              <a:t>11/23/2017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6E7F07-9D55-488F-A5D6-4500CB63F59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717591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DBA9D9-8C17-4874-9EA8-CE04600B9AA0}" type="datetimeFigureOut">
              <a:rPr lang="en-US" smtClean="0"/>
              <a:t>11/23/2017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6E7F07-9D55-488F-A5D6-4500CB63F59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94334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DBA9D9-8C17-4874-9EA8-CE04600B9AA0}" type="datetimeFigureOut">
              <a:rPr lang="en-US" smtClean="0"/>
              <a:t>11/23/2017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6E7F07-9D55-488F-A5D6-4500CB63F59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092736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DBA9D9-8C17-4874-9EA8-CE04600B9AA0}" type="datetimeFigureOut">
              <a:rPr lang="en-US" smtClean="0"/>
              <a:t>11/23/2017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6E7F07-9D55-488F-A5D6-4500CB63F59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117147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pattFill prst="zigZag">
          <a:fgClr>
            <a:schemeClr val="bg1">
              <a:lumMod val="75000"/>
            </a:schemeClr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4DBA9D9-8C17-4874-9EA8-CE04600B9AA0}" type="datetimeFigureOut">
              <a:rPr lang="en-US" smtClean="0"/>
              <a:t>11/23/2017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6E7F07-9D55-488F-A5D6-4500CB63F59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411862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gif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2.gif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5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8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jpeg"/><Relationship Id="rId3" Type="http://schemas.openxmlformats.org/officeDocument/2006/relationships/image" Target="../media/image38.gif"/><Relationship Id="rId7" Type="http://schemas.openxmlformats.org/officeDocument/2006/relationships/image" Target="../media/image42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1.gif"/><Relationship Id="rId5" Type="http://schemas.openxmlformats.org/officeDocument/2006/relationships/image" Target="../media/image40.gif"/><Relationship Id="rId4" Type="http://schemas.openxmlformats.org/officeDocument/2006/relationships/image" Target="../media/image39.jpeg"/><Relationship Id="rId9" Type="http://schemas.openxmlformats.org/officeDocument/2006/relationships/image" Target="../media/image44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7" Type="http://schemas.openxmlformats.org/officeDocument/2006/relationships/image" Target="../media/image53.jpe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2.jpeg"/><Relationship Id="rId5" Type="http://schemas.openxmlformats.org/officeDocument/2006/relationships/image" Target="../media/image51.jpeg"/><Relationship Id="rId4" Type="http://schemas.openxmlformats.org/officeDocument/2006/relationships/image" Target="../media/image50.jpe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5.jpeg"/><Relationship Id="rId3" Type="http://schemas.openxmlformats.org/officeDocument/2006/relationships/image" Target="../media/image60.gif"/><Relationship Id="rId7" Type="http://schemas.openxmlformats.org/officeDocument/2006/relationships/image" Target="../media/image64.gif"/><Relationship Id="rId2" Type="http://schemas.openxmlformats.org/officeDocument/2006/relationships/image" Target="../media/image59.gi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3.jpeg"/><Relationship Id="rId5" Type="http://schemas.openxmlformats.org/officeDocument/2006/relationships/image" Target="../media/image62.gif"/><Relationship Id="rId4" Type="http://schemas.openxmlformats.org/officeDocument/2006/relationships/image" Target="../media/image61.gif"/><Relationship Id="rId9" Type="http://schemas.openxmlformats.org/officeDocument/2006/relationships/image" Target="../media/image66.jpe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73.gif"/><Relationship Id="rId3" Type="http://schemas.openxmlformats.org/officeDocument/2006/relationships/image" Target="../media/image68.gif"/><Relationship Id="rId7" Type="http://schemas.openxmlformats.org/officeDocument/2006/relationships/image" Target="../media/image72.jpeg"/><Relationship Id="rId2" Type="http://schemas.openxmlformats.org/officeDocument/2006/relationships/image" Target="../media/image67.gi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1.jpeg"/><Relationship Id="rId5" Type="http://schemas.openxmlformats.org/officeDocument/2006/relationships/image" Target="../media/image70.gif"/><Relationship Id="rId4" Type="http://schemas.openxmlformats.org/officeDocument/2006/relationships/image" Target="../media/image69.gif"/><Relationship Id="rId9" Type="http://schemas.openxmlformats.org/officeDocument/2006/relationships/image" Target="../media/image74.gif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1.gif"/><Relationship Id="rId3" Type="http://schemas.openxmlformats.org/officeDocument/2006/relationships/image" Target="../media/image76.jpeg"/><Relationship Id="rId7" Type="http://schemas.openxmlformats.org/officeDocument/2006/relationships/image" Target="../media/image80.gif"/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9.gif"/><Relationship Id="rId5" Type="http://schemas.openxmlformats.org/officeDocument/2006/relationships/image" Target="../media/image78.gif"/><Relationship Id="rId4" Type="http://schemas.openxmlformats.org/officeDocument/2006/relationships/image" Target="../media/image77.jpeg"/><Relationship Id="rId9" Type="http://schemas.openxmlformats.org/officeDocument/2006/relationships/image" Target="../media/image82.gif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gif"/><Relationship Id="rId2" Type="http://schemas.openxmlformats.org/officeDocument/2006/relationships/image" Target="../media/image8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5.jpe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jpeg"/><Relationship Id="rId2" Type="http://schemas.openxmlformats.org/officeDocument/2006/relationships/image" Target="../media/image86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0.jpeg"/><Relationship Id="rId5" Type="http://schemas.openxmlformats.org/officeDocument/2006/relationships/image" Target="../media/image89.jpeg"/><Relationship Id="rId4" Type="http://schemas.openxmlformats.org/officeDocument/2006/relationships/image" Target="../media/image88.jpe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jpeg"/><Relationship Id="rId2" Type="http://schemas.openxmlformats.org/officeDocument/2006/relationships/image" Target="../media/image91.jpe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3.jpe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4.jpe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5.jpe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jpeg"/><Relationship Id="rId2" Type="http://schemas.openxmlformats.org/officeDocument/2006/relationships/image" Target="../media/image96.jpe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8.jpeg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9.jpeg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0.jpeg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1.jpeg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2.jpeg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3.jpeg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4.jpeg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5.jpeg"/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6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Siemens\Downloads\Poslednji plakat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1719" y="0"/>
            <a:ext cx="4747847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76438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Siemens\Desktop\DCIM\Skola\TK2\Prezentacija\Slike za prezentaciju\Tanja,_Stevan_Kragujevic_1969,_Tanja,_Bole_Miloradovic_1987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6081" y="116632"/>
            <a:ext cx="8706627" cy="60486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-52294" y="6288720"/>
            <a:ext cx="10751626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Cyrl-RS" sz="2550" dirty="0"/>
              <a:t>ф</a:t>
            </a:r>
            <a:r>
              <a:rPr lang="sr-Cyrl-RS" sz="2550" dirty="0" smtClean="0"/>
              <a:t>отографија</a:t>
            </a:r>
            <a:r>
              <a:rPr lang="en-US" sz="2550" dirty="0" smtClean="0"/>
              <a:t>:</a:t>
            </a:r>
            <a:r>
              <a:rPr lang="sr-Cyrl-RS" sz="2550" dirty="0" smtClean="0"/>
              <a:t> Стеван Крагујевић, цртеж</a:t>
            </a:r>
            <a:r>
              <a:rPr lang="en-US" sz="2550" dirty="0" smtClean="0"/>
              <a:t>:</a:t>
            </a:r>
            <a:r>
              <a:rPr lang="sr-Cyrl-RS" sz="2550" dirty="0" smtClean="0"/>
              <a:t> Боле Милорадовић 1987.</a:t>
            </a:r>
            <a:endParaRPr lang="en-US" sz="2550" dirty="0"/>
          </a:p>
        </p:txBody>
      </p:sp>
    </p:spTree>
    <p:extLst>
      <p:ext uri="{BB962C8B-B14F-4D97-AF65-F5344CB8AC3E}">
        <p14:creationId xmlns:p14="http://schemas.microsoft.com/office/powerpoint/2010/main" val="2134850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691680" y="6021288"/>
            <a:ext cx="7787208" cy="608931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sr-Cyrl-RS" sz="3600" b="1" dirty="0" smtClean="0"/>
              <a:t>Лепа и Стеван Крагујевић</a:t>
            </a:r>
            <a:endParaRPr lang="en-US" sz="3600" b="1" dirty="0"/>
          </a:p>
        </p:txBody>
      </p:sp>
      <p:pic>
        <p:nvPicPr>
          <p:cNvPr id="5122" name="Picture 2" descr="C:\Users\Siemens\Desktop\DCIM\Skola\TK2\Prezentacija\Slike za prezentaciju\slike\LepaStevaJaksicevo-dvor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260648"/>
            <a:ext cx="8667630" cy="56166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481823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C:\Users\Siemens\Desktop\DCIM\Skola\TK2\Prezentacija\Slike za prezentaciju\polja-br94-95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4909"/>
            <a:ext cx="5366036" cy="51845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7" name="Picture 3" descr="C:\Users\Siemens\Desktop\DCIM\Skola\TK2\Prezentacija\Slike za prezentaciju\vratio_se_volodja.gi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4168" y="1124744"/>
            <a:ext cx="2592288" cy="32317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-72413" y="5661246"/>
            <a:ext cx="1004562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r-Cyrl-RS" sz="2800" b="1" dirty="0" smtClean="0"/>
              <a:t>Слика Стевана Крагујевића као насловница</a:t>
            </a:r>
          </a:p>
          <a:p>
            <a:pPr algn="ctr"/>
            <a:r>
              <a:rPr lang="sr-Cyrl-RS" sz="2800" b="1" dirty="0" smtClean="0"/>
              <a:t> Тањине прве песничке књиге 1966.</a:t>
            </a:r>
            <a:endParaRPr lang="en-US" sz="2800" b="1" dirty="0"/>
          </a:p>
        </p:txBody>
      </p:sp>
    </p:spTree>
    <p:extLst>
      <p:ext uri="{BB962C8B-B14F-4D97-AF65-F5344CB8AC3E}">
        <p14:creationId xmlns:p14="http://schemas.microsoft.com/office/powerpoint/2010/main" val="327313577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1" name="Picture 5" descr="C:\Users\Siemens\Desktop\DCIM\Skola\TK2\Prezentacija\Slike za prezentaciju\Stevan Kragujevic, Donka Spicek, urednik Doma pionira i kultnog programa Susreti Cetvrtkom. Reditelj Vera Bjelogrlic,atleticar Miroslav Cerar, pedagog, Rada Prelic, pesnikinja Tanj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5962" y="116632"/>
            <a:ext cx="8208912" cy="58505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-759838" y="6032029"/>
            <a:ext cx="1065783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r-Cyrl-RS" sz="2400" dirty="0" smtClean="0"/>
              <a:t>Стеван Крагујевић, Донка Шпичек, Вера Вјелогрлић, Мирослав Церар, </a:t>
            </a:r>
          </a:p>
          <a:p>
            <a:pPr algn="ctr"/>
            <a:r>
              <a:rPr lang="sr-Cyrl-RS" sz="2400" dirty="0" smtClean="0"/>
              <a:t>Рада Прелић, Тања Крагујевић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236121790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C:\Users\Siemens\Desktop\DCIM\Skola\TK2\Prezentacija\Slike za prezentaciju\slike\Kubikasi-195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1418" y="265147"/>
            <a:ext cx="8820473" cy="57207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1263282" y="6009222"/>
            <a:ext cx="669674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r-Cyrl-RS" sz="2400" b="1" dirty="0" smtClean="0"/>
              <a:t>Сента које више нема</a:t>
            </a:r>
            <a:r>
              <a:rPr lang="en-US" sz="2400" b="1" dirty="0" smtClean="0"/>
              <a:t>;</a:t>
            </a:r>
            <a:r>
              <a:rPr lang="sr-Cyrl-RS" sz="2400" b="1" dirty="0" smtClean="0"/>
              <a:t> Кубикаши 1950. </a:t>
            </a:r>
          </a:p>
          <a:p>
            <a:pPr algn="ctr"/>
            <a:r>
              <a:rPr lang="sr-Cyrl-RS" sz="2400" b="1" dirty="0" smtClean="0"/>
              <a:t>Стеван Крагујевић</a:t>
            </a:r>
            <a:endParaRPr lang="en-US" sz="2400" b="1" dirty="0"/>
          </a:p>
        </p:txBody>
      </p:sp>
    </p:spTree>
    <p:extLst>
      <p:ext uri="{BB962C8B-B14F-4D97-AF65-F5344CB8AC3E}">
        <p14:creationId xmlns:p14="http://schemas.microsoft.com/office/powerpoint/2010/main" val="87708337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http://www.stevankragujevic.com/fotogalerijask/Senta-koje-nema-94-4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9658" y="188640"/>
            <a:ext cx="4968552" cy="50907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5" name="Picture 5" descr="C:\Users\Siemens\Desktop\DCIM\Skola\TK2\Prezentacija\Slike za prezentaciju\Senta-koje-nema-94-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4599" y="476672"/>
            <a:ext cx="3548554" cy="50405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7" descr="C:\Users\Siemens\Desktop\DCIM\Skola\TK2\Prezentacija\Slike za prezentaciju\pejzazi_nevidljivog.gif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016" y="3841078"/>
            <a:ext cx="1829628" cy="28765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9011473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Siemens\Desktop\DCIM\Skola\TK2\Prezentacija\Slike za prezentaciju\slike\Terezija-Cabi-Kaplar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01" y="90142"/>
            <a:ext cx="3706403" cy="57168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3" descr="C:\Users\Siemens\Desktop\DCIM\Skola\TK2\Prezentacija\Slike za prezentaciju\slike\Istvan-Sivegi-1980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64698" y="120689"/>
            <a:ext cx="3705225" cy="571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6" name="Picture 2" descr="C:\Users\Siemens\Desktop\DCIM\Skola\TK2\Prezentacija\Slike za prezentaciju\slike\Kubikasi-Politika-3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18144" y="100121"/>
            <a:ext cx="3035928" cy="57355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2364038" y="5839822"/>
            <a:ext cx="4344139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sr-Cyrl-RS" sz="2000" b="1" dirty="0" smtClean="0"/>
              <a:t>Судбина кубикаша</a:t>
            </a:r>
          </a:p>
          <a:p>
            <a:pPr algn="ctr"/>
            <a:r>
              <a:rPr lang="sr-Cyrl-RS" sz="2000" b="1" dirty="0" smtClean="0"/>
              <a:t>Кубикаши са слике 30 година касније</a:t>
            </a:r>
          </a:p>
          <a:p>
            <a:pPr algn="ctr"/>
            <a:r>
              <a:rPr lang="sr-Cyrl-RS" sz="2000" b="1" dirty="0" smtClean="0"/>
              <a:t>Терезија Чаби и Истван Шивбеги </a:t>
            </a:r>
            <a:endParaRPr lang="en-US" sz="2000" b="1" dirty="0"/>
          </a:p>
        </p:txBody>
      </p:sp>
    </p:spTree>
    <p:extLst>
      <p:ext uri="{BB962C8B-B14F-4D97-AF65-F5344CB8AC3E}">
        <p14:creationId xmlns:p14="http://schemas.microsoft.com/office/powerpoint/2010/main" val="278490857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5" name="Picture 3" descr="C:\Users\Siemens\Desktop\DCIM\Skola\TK2\Prezentacija\Slike za prezentaciju\knjige korsice\Beograde-dobro-jutro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6136" y="290709"/>
            <a:ext cx="3171825" cy="4762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341337" y="172958"/>
            <a:ext cx="3816424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Cyrl-RS" sz="2800" b="1" dirty="0" smtClean="0"/>
              <a:t>Добро јутро, Београде!</a:t>
            </a:r>
          </a:p>
          <a:p>
            <a:r>
              <a:rPr lang="sr-Cyrl-RS" sz="2800" b="1" dirty="0" smtClean="0"/>
              <a:t>Стеван Крагујевић</a:t>
            </a:r>
          </a:p>
          <a:p>
            <a:r>
              <a:rPr lang="sr-Cyrl-RS" sz="2800" b="1" dirty="0" smtClean="0"/>
              <a:t>улица </a:t>
            </a:r>
            <a:r>
              <a:rPr lang="sr-Cyrl-RS" sz="2800" b="1" dirty="0"/>
              <a:t>Лоле Рибара </a:t>
            </a:r>
            <a:endParaRPr lang="sr-Cyrl-RS" sz="2800" b="1" dirty="0" smtClean="0"/>
          </a:p>
          <a:p>
            <a:r>
              <a:rPr lang="sr-Cyrl-RS" sz="2800" b="1" dirty="0" smtClean="0"/>
              <a:t>фасада број 27</a:t>
            </a:r>
            <a:endParaRPr lang="en-US" sz="2800" b="1" dirty="0"/>
          </a:p>
        </p:txBody>
      </p:sp>
      <p:pic>
        <p:nvPicPr>
          <p:cNvPr id="13316" name="Picture 4" descr="C:\Users\Siemens\Desktop\DCIM\Skola\TK2\Prezentacija\Slike za prezentaciju\slike\Beogradedobrojutro-Madjarso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988840"/>
            <a:ext cx="5618651" cy="39623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14" name="Picture 2" descr="C:\Users\Siemens\Desktop\DCIM\Skola\TK2\Prezentacija\Slike za prezentaciju\knjige korsice\Efekat-leptira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44208" y="3298485"/>
            <a:ext cx="2302388" cy="34193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3864075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1" name="Picture 3" descr="C:\Users\Siemens\Desktop\DCIM\Skola\TK2\Prezentacija\Slike za prezentaciju\0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03330" y="1988840"/>
            <a:ext cx="6477000" cy="2857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4" name="Picture 6" descr="C:\Users\Siemens\Desktop\DCIM\Skola\TK2\Prezentacija\Slike za prezentaciju\03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75846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/>
          <p:cNvSpPr/>
          <p:nvPr/>
        </p:nvSpPr>
        <p:spPr>
          <a:xfrm>
            <a:off x="467544" y="476672"/>
            <a:ext cx="3600400" cy="1025232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sr-Cyrl-RS" sz="2800" b="1" dirty="0" smtClean="0"/>
              <a:t>Легат породице Крагујевић</a:t>
            </a:r>
            <a:endParaRPr lang="en-US" sz="2800" b="1" dirty="0"/>
          </a:p>
        </p:txBody>
      </p:sp>
    </p:spTree>
    <p:extLst>
      <p:ext uri="{BB962C8B-B14F-4D97-AF65-F5344CB8AC3E}">
        <p14:creationId xmlns:p14="http://schemas.microsoft.com/office/powerpoint/2010/main" val="2412836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C:\Users\Siemens\Desktop\DCIM\Skola\TK2\Prezentacija\Slike za prezentaciju\03 (1)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9330" y="116632"/>
            <a:ext cx="7344816" cy="32335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5" name="Picture 3" descr="C:\Users\Siemens\Desktop\DCIM\Skola\TK2\Prezentacija\Slike za prezentaciju\0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9329" y="3501008"/>
            <a:ext cx="7344816" cy="32403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5167274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 descr="C:\Users\Siemens\Desktop\DCIM\Skola\TK2\Prezentacija\Slike za prezentaciju\Tanja-1mart-1969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2406" y="164108"/>
            <a:ext cx="4324350" cy="571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C:\Users\Siemens\Desktop\DCIM\Skola\TK2\Prezentacija\Slike za prezentaciju\slike\Tanja_3_mart_1969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88156"/>
            <a:ext cx="4371975" cy="57054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403648" y="5950517"/>
            <a:ext cx="691276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Cyrl-RS" sz="3600" b="1" dirty="0" smtClean="0"/>
              <a:t>Тања Крагујевић, март 1969</a:t>
            </a:r>
            <a:endParaRPr lang="en-US" sz="3600" b="1" dirty="0"/>
          </a:p>
        </p:txBody>
      </p:sp>
      <p:pic>
        <p:nvPicPr>
          <p:cNvPr id="5" name="Picture 2" descr="C:\Users\Siemens\Desktop\DCIM\Skola\TK2\Prezentacija\Slike za prezentaciju\slike\Mladost10-april-1969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59199" y="-135633"/>
            <a:ext cx="5184576" cy="702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3850062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C:\Users\Siemens\Desktop\DCIM\Skola\TK2\Prezentacija\Slike za prezentaciju\08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5089" y="3506424"/>
            <a:ext cx="7270334" cy="3207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19" name="Picture 3" descr="C:\Users\Siemens\Desktop\DCIM\Skola\TK2\Prezentacija\Slike za prezentaciju\05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0" y="135441"/>
            <a:ext cx="7270334" cy="3207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8573123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C:\Users\Siemens\Desktop\DCIM\Skola\TK2\Prezentacija\Slike za prezentaciju\06 (1)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3429000"/>
            <a:ext cx="7111186" cy="31372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3" name="Picture 3" descr="C:\Users\Siemens\Desktop\DCIM\Skola\TK2\Prezentacija\Slike za prezentaciju\07 (1)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116632"/>
            <a:ext cx="7111186" cy="31372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7346816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80" name="Picture 16" descr="C:\Users\Siemens\Desktop\DCIM\Skola\TK2\Prezentacija\Slike za prezentaciju\knjige korsice\New folder\Od-svetlosti-od-prasine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20272" y="3505200"/>
            <a:ext cx="1952625" cy="2857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81" name="Picture 17" descr="C:\Users\Siemens\Desktop\DCIM\Skola\TK2\Prezentacija\Slike za prezentaciju\knjige korsice\New folder\pismo_na_kozi.gi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39334" y="165151"/>
            <a:ext cx="1714500" cy="26955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82" name="Picture 18" descr="C:\Users\Siemens\Desktop\DCIM\Skola\TK2\Prezentacija\Slike za prezentaciju\knjige korsice\New folder\Ruza-odista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17765" y="3543300"/>
            <a:ext cx="2009775" cy="2819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83" name="Picture 19" descr="C:\Users\Siemens\Desktop\DCIM\Skola\TK2\Prezentacija\Slike za prezentaciju\knjige korsice\New folder\stud.gif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65402" y="188640"/>
            <a:ext cx="1714500" cy="26955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84" name="Picture 20" descr="C:\Users\Siemens\Desktop\DCIM\Skola\TK2\Prezentacija\Slike za prezentaciju\knjige korsice\New folder\vratio_se_volodjasl.gif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27784" y="3667125"/>
            <a:ext cx="1762125" cy="26955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85" name="Picture 21" descr="C:\Users\Siemens\Desktop\DCIM\Skola\TK2\Prezentacija\Slike za prezentaciju\knjige korsice\New folder\Hleb-od-ruza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29122" y="102828"/>
            <a:ext cx="1685925" cy="29623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86" name="Picture 22" descr="C:\Users\Siemens\Desktop\DCIM\Skola\TK2\Prezentacija\Slike za prezentaciju\knjige korsice\New folder\Korona.jp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3429000"/>
            <a:ext cx="2009775" cy="2933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87" name="Picture 23" descr="C:\Users\Siemens\Desktop\DCIM\Skola\TK2\Prezentacija\Slike za prezentaciju\knjige korsice\New folder\Motel-za-zbogom.jp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19" y="188640"/>
            <a:ext cx="2009775" cy="28765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154906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1" name="Picture 3" descr="C:\Users\Siemens\Desktop\DCIM\Skola\TK2\Prezentacija\Slike za prezentaciju\slike\Lenkin-prsten-i-Plaketa (1)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5225" y="604255"/>
            <a:ext cx="4278775" cy="54726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2" name="Picture 4" descr="C:\Users\Siemens\Desktop\DCIM\Skola\TK2\Prezentacija\Slike za prezentaciju\slike\Lenkin-prsten-Diploma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0"/>
            <a:ext cx="468052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516430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9" name="Picture 3" descr="C:\Users\Siemens\Desktop\DCIM\Skola\TK2\Prezentacija\Slike za prezentaciju\slike\Gracanicka-povelja-i-diplom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816" y="332656"/>
            <a:ext cx="9144000" cy="61617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8241233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Siemens\Desktop\DCIM\Skola\TK2\Prezentacija\Slike za prezentaciju\slike\Brankova-nagrada-1966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17818" y="229953"/>
            <a:ext cx="2249996" cy="31990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4" descr="C:\Users\Siemens\Desktop\DCIM\Skola\TK2\Prezentacija\Slike za prezentaciju\slike\Nagrada-RR-2017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283" y="113221"/>
            <a:ext cx="3286125" cy="4762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64" name="Picture 4" descr="C:\Users\Siemens\Desktop\DCIM\Skola\TK2\Prezentacija\Slike za prezentaciju\slike\Milan-Bogdanovic-1996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262" y="4372589"/>
            <a:ext cx="3362325" cy="228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65" name="Picture 5" descr="C:\Users\Siemens\Desktop\DCIM\Skola\TK2\Prezentacija\Slike za prezentaciju\slike\NagradaMilicaStojadinovic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62397" y="113221"/>
            <a:ext cx="2857500" cy="2857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63" name="Picture 3" descr="C:\Users\Siemens\Desktop\DCIM\Skola\TK2\Prezentacija\Slike za prezentaciju\slike\Pecat-varosi-sremskokarlova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3300" y="2132856"/>
            <a:ext cx="2057400" cy="2857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66" name="Picture 6" descr="C:\Users\Siemens\Desktop\DCIM\Skola\TK2\Prezentacija\Slike za prezentaciju\slike\Nagrada-Rade-Tomic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12253" y="3789040"/>
            <a:ext cx="4171950" cy="2857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2437927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 descr="C:\Users\Siemens\Desktop\DCIM\Skola\TK2\Prezentacija\Slike za prezentaciju\slike\Ploca-Tk-deseti-jubilarni-dobitnik_509x768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5736" y="-38645"/>
            <a:ext cx="4570824" cy="68966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4340098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C:\Users\Siemens\Desktop\DCIM\Skola\TK2\Prezentacija\Slike za prezentaciju\slike\Petrovskoje-1-juni-198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6654" y="3356992"/>
            <a:ext cx="9170654" cy="39629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5" name="Picture 3" descr="C:\Users\Siemens\Desktop\DCIM\Skola\TK2\Prezentacija\Slike za prezentaciju\slike\Puskonovi-dani-ucesnici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6654" y="1"/>
            <a:ext cx="9170653" cy="39363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/>
          <p:cNvSpPr/>
          <p:nvPr/>
        </p:nvSpPr>
        <p:spPr>
          <a:xfrm>
            <a:off x="2722468" y="2794300"/>
            <a:ext cx="3672408" cy="1224136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sr-Cyrl-RS" sz="2400" b="1" dirty="0" smtClean="0"/>
              <a:t>Пушкинови дани поезије</a:t>
            </a:r>
          </a:p>
          <a:p>
            <a:pPr algn="ctr"/>
            <a:r>
              <a:rPr lang="sr-Cyrl-RS" sz="2400" b="1" dirty="0" smtClean="0"/>
              <a:t>Русија 1980.</a:t>
            </a:r>
            <a:endParaRPr lang="en-US" sz="2400" b="1" dirty="0"/>
          </a:p>
        </p:txBody>
      </p:sp>
    </p:spTree>
    <p:extLst>
      <p:ext uri="{BB962C8B-B14F-4D97-AF65-F5344CB8AC3E}">
        <p14:creationId xmlns:p14="http://schemas.microsoft.com/office/powerpoint/2010/main" val="30133224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 descr="C:\Users\Siemens\Desktop\DCIM\Skola\TK2\Prezentacija\Slike za prezentaciju\slike\35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24544" y="-1395536"/>
            <a:ext cx="6048672" cy="88915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411" name="Picture 3" descr="C:\Users\Siemens\Desktop\DCIM\Skola\TK2\Prezentacija\Slike za prezentaciju\slike\Tanja-4mart-1969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55286" y="620688"/>
            <a:ext cx="4267200" cy="571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500937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Siemens\Desktop\DCIM\Skola\TK2\Prezentacija\Slike za prezentaciju\knjige korsice\eseji\dodir_paunovog_pera.g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5776" y="3556018"/>
            <a:ext cx="1714500" cy="26955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Siemens\Desktop\DCIM\Skola\TK2\Prezentacija\Slike za prezentaciju\knjige korsice\eseji\orfej_iz_teretane.gi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5776" y="249289"/>
            <a:ext cx="1714500" cy="26955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:\Users\Siemens\Desktop\DCIM\Skola\TK2\Prezentacija\Slike za prezentaciju\knjige korsice\eseji\trepet_i_cvor.gif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478" y="3573016"/>
            <a:ext cx="1714500" cy="26955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C:\Users\Siemens\Desktop\DCIM\Skola\TK2\Prezentacija\Slike za prezentaciju\knjige korsice\eseji\bozanstvo_pesme.gif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4003" y="260648"/>
            <a:ext cx="1695450" cy="26955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C:\Users\Siemens\Desktop\DCIM\Skola\TK2\Prezentacija\Slike za prezentaciju\knjige korsice\Staklena-trava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61272" y="225191"/>
            <a:ext cx="2009775" cy="26955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1" name="Picture 7" descr="C:\Users\Siemens\Desktop\DCIM\Skola\TK2\Prezentacija\Slike za prezentaciju\knjige korsice\divlji_bulevar.gif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61736" y="3534152"/>
            <a:ext cx="1685925" cy="26955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C:\Users\Siemens\Desktop\DCIM\Skola\TK2\Prezentacija\Slike za prezentaciju\knjige korsice\plavi-sneg.jp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88329" y="3573016"/>
            <a:ext cx="1600200" cy="26955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3" name="Picture 9" descr="C:\Users\Siemens\Desktop\DCIM\Skola\TK2\Prezentacija\Slike za prezentaciju\knjige korsice\Secanje-svile.jp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8024" y="172981"/>
            <a:ext cx="1800505" cy="29510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678893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050" name="Picture 2" descr="http://vojvodinaonline.com/media/2016/11/senta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60648"/>
            <a:ext cx="11268744" cy="68040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/>
          <p:cNvSpPr/>
          <p:nvPr/>
        </p:nvSpPr>
        <p:spPr>
          <a:xfrm>
            <a:off x="6948264" y="404664"/>
            <a:ext cx="1584176" cy="576064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sr-Cyrl-RS" sz="4400" dirty="0" smtClean="0"/>
              <a:t>Сента</a:t>
            </a:r>
            <a:endParaRPr lang="en-US" sz="4400" dirty="0"/>
          </a:p>
        </p:txBody>
      </p:sp>
    </p:spTree>
    <p:extLst>
      <p:ext uri="{BB962C8B-B14F-4D97-AF65-F5344CB8AC3E}">
        <p14:creationId xmlns:p14="http://schemas.microsoft.com/office/powerpoint/2010/main" val="16378781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Siemens\Desktop\DCIM\Skola\TK2\Prezentacija\Slike za prezentaciju\knjige korsice\slovocuvar.g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10644" y="3668688"/>
            <a:ext cx="1714500" cy="26955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C:\Users\Siemens\Desktop\DCIM\Skola\TK2\Prezentacija\Slike za prezentaciju\knjige korsice\Zena_od_pesme.gi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99792" y="260648"/>
            <a:ext cx="1600200" cy="26955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C:\Users\Siemens\Desktop\DCIM\Skola\TK2\Prezentacija\Slike za prezentaciju\knjige korsice\muska_srma.gif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3548785"/>
            <a:ext cx="1714500" cy="26955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3" name="Picture 5" descr="C:\Users\Siemens\Desktop\DCIM\Skola\TK2\Prezentacija\Slike za prezentaciju\knjige korsice\samica.gif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260648"/>
            <a:ext cx="1714500" cy="26955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C:\Users\Siemens\Desktop\DCIM\Skola\TK2\Prezentacija\Slike za prezentaciju\knjige korsice\New folder\eseji\svirac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61165" y="3659560"/>
            <a:ext cx="1411035" cy="27731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5" name="Picture 7" descr="C:\Users\Siemens\Desktop\DCIM\Skola\TK2\Prezentacija\Slike za prezentaciju\knjige korsice\New folder\eseji\Izgovoriti-zvezdu-v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22257" y="3429000"/>
            <a:ext cx="1656531" cy="28153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 descr="C:\Users\Siemens\Desktop\DCIM\Skola\TK2\Prezentacija\Slike za prezentaciju\knjige korsice\New folder\eseji\kutija_za_mesecinu.gif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29188" y="293305"/>
            <a:ext cx="1714500" cy="26955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7" name="Picture 9" descr="C:\Users\Siemens\Desktop\DCIM\Skola\TK2\Prezentacija\Slike za prezentaciju\knjige korsice\New folder\eseji\mitskou_delu.gif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64288" y="260648"/>
            <a:ext cx="1714500" cy="26955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7424558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Siemens\Desktop\DCIM\Skola\TK2\Prezentacija\Slike za prezentaciju\knjige korsice\New folder\eseji\Telegrami-i-molitve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68961" y="257174"/>
            <a:ext cx="1311793" cy="26955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 descr="C:\Users\Siemens\Desktop\DCIM\Skola\TK2\Prezentacija\Slike za prezentaciju\knjige korsice\New folder\eseji\Svetlost-za-druge-oci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3429000"/>
            <a:ext cx="1905000" cy="2952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C:\Users\Siemens\Desktop\DCIM\Skola\TK2\Prezentacija\Slike za prezentaciju\knjige korsice\New folder\eseji\Talog-nedovrsenog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3619" y="257174"/>
            <a:ext cx="1698925" cy="28626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7" name="Picture 5" descr="C:\Users\Siemens\Desktop\DCIM\Skola\TK2\Prezentacija\Slike za prezentaciju\knjige korsice\dusa_trna.gif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67608" y="3557587"/>
            <a:ext cx="1714500" cy="26955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C:\Users\Siemens\Desktop\DCIM\Skola\TK2\Prezentacija\Slike za prezentaciju\knjige korsice\njitnov_dremez.gif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0032" y="3674086"/>
            <a:ext cx="1714500" cy="26955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9" name="Picture 7" descr="C:\Users\Siemens\Desktop\DCIM\Skola\TK2\Prezentacija\Slike za prezentaciju\knjige korsice\osmejak_omcice.gif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4400" y="257174"/>
            <a:ext cx="1714500" cy="26955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0" name="Picture 8" descr="C:\Users\Siemens\Desktop\DCIM\Skola\TK2\Prezentacija\Slike za prezentaciju\knjige korsice\osmejak_pod_strazom.gif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20272" y="3680617"/>
            <a:ext cx="1714500" cy="26955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1" name="Picture 9" descr="C:\Users\Siemens\Desktop\DCIM\Skola\TK2\Prezentacija\Slike za prezentaciju\knjige korsice\autoportret_sa_krilom.gif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20272" y="167113"/>
            <a:ext cx="1714500" cy="26955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0145288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Users\Siemens\Desktop\DCIM\Skola\TK2\Prezentacija\Slike za prezentaciju\knjige korsice\Trn-o-svili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95688" y="2043113"/>
            <a:ext cx="1952625" cy="27717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9" name="Picture 3" descr="C:\Users\Siemens\Desktop\DCIM\Skola\TK2\Prezentacija\Slike za prezentaciju\knjige korsice\godine_pesme.gi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60232" y="1805473"/>
            <a:ext cx="1714500" cy="26955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C:\Users\Siemens\Desktop\DCIM\Skola\TK2\Prezentacija\Slike za prezentaciju\knjige korsice\Sedam-pesama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0" y="1772816"/>
            <a:ext cx="2038350" cy="2857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485171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730483" y="-5417"/>
            <a:ext cx="5400600" cy="6863417"/>
          </a:xfrm>
          <a:prstGeom prst="rect">
            <a:avLst/>
          </a:prstGeom>
          <a:noFill/>
        </p:spPr>
        <p:txBody>
          <a:bodyPr wrap="square" numCol="2" rtlCol="0">
            <a:spAutoFit/>
          </a:bodyPr>
          <a:lstStyle/>
          <a:p>
            <a:r>
              <a:rPr lang="en-US" sz="2400" b="1" dirty="0"/>
              <a:t>TWO MINUTES OF A ROSE</a:t>
            </a:r>
            <a:endParaRPr lang="en-US" sz="2400" dirty="0"/>
          </a:p>
          <a:p>
            <a:endParaRPr lang="sr-Cyrl-RS" sz="2000" dirty="0" smtClean="0"/>
          </a:p>
          <a:p>
            <a:r>
              <a:rPr lang="en-US" sz="2200" dirty="0" smtClean="0"/>
              <a:t>When </a:t>
            </a:r>
            <a:r>
              <a:rPr lang="en-US" sz="2200" dirty="0"/>
              <a:t>I arrived at the déjà vu fair</a:t>
            </a:r>
            <a:br>
              <a:rPr lang="en-US" sz="2200" dirty="0"/>
            </a:br>
            <a:r>
              <a:rPr lang="en-US" sz="2200" dirty="0"/>
              <a:t>everything was spent.</a:t>
            </a:r>
            <a:br>
              <a:rPr lang="en-US" sz="2200" dirty="0"/>
            </a:br>
            <a:r>
              <a:rPr lang="en-US" sz="2200" dirty="0"/>
              <a:t>The tents were folded.</a:t>
            </a:r>
            <a:br>
              <a:rPr lang="en-US" sz="2200" dirty="0"/>
            </a:br>
            <a:r>
              <a:rPr lang="en-US" sz="2200" dirty="0"/>
              <a:t>Burnt down.</a:t>
            </a:r>
            <a:br>
              <a:rPr lang="en-US" sz="2200" dirty="0"/>
            </a:br>
            <a:r>
              <a:rPr lang="en-US" sz="2200" dirty="0"/>
              <a:t>The medals had been handed out.</a:t>
            </a:r>
            <a:br>
              <a:rPr lang="en-US" sz="2200" dirty="0"/>
            </a:br>
            <a:r>
              <a:rPr lang="en-US" sz="2200" dirty="0"/>
              <a:t>The rights had been seized.</a:t>
            </a:r>
          </a:p>
          <a:p>
            <a:endParaRPr lang="sr-Cyrl-RS" sz="2200" dirty="0" smtClean="0"/>
          </a:p>
          <a:p>
            <a:r>
              <a:rPr lang="en-US" sz="2200" dirty="0" smtClean="0"/>
              <a:t>There </a:t>
            </a:r>
            <a:r>
              <a:rPr lang="en-US" sz="2200" dirty="0"/>
              <a:t>was little left</a:t>
            </a:r>
            <a:br>
              <a:rPr lang="en-US" sz="2200" dirty="0"/>
            </a:br>
            <a:r>
              <a:rPr lang="en-US" sz="2200" dirty="0"/>
              <a:t>At large,</a:t>
            </a:r>
            <a:br>
              <a:rPr lang="en-US" sz="2200" dirty="0"/>
            </a:br>
            <a:r>
              <a:rPr lang="en-US" sz="2200" dirty="0"/>
              <a:t>I was warned by those still gathered there.</a:t>
            </a:r>
            <a:br>
              <a:rPr lang="en-US" sz="2200" dirty="0"/>
            </a:br>
            <a:r>
              <a:rPr lang="en-US" sz="2200" dirty="0"/>
              <a:t>Possibly just two glaciers</a:t>
            </a:r>
            <a:br>
              <a:rPr lang="en-US" sz="2200" dirty="0"/>
            </a:br>
            <a:r>
              <a:rPr lang="en-US" sz="2200" dirty="0"/>
              <a:t>under a bell.</a:t>
            </a:r>
          </a:p>
          <a:p>
            <a:endParaRPr lang="sr-Cyrl-RS" sz="2000" dirty="0" smtClean="0"/>
          </a:p>
          <a:p>
            <a:endParaRPr lang="sr-Cyrl-RS" sz="2000" dirty="0" smtClean="0"/>
          </a:p>
          <a:p>
            <a:endParaRPr lang="sr-Cyrl-RS" sz="2000" dirty="0"/>
          </a:p>
          <a:p>
            <a:endParaRPr lang="sr-Cyrl-RS" sz="2000" dirty="0" smtClean="0"/>
          </a:p>
          <a:p>
            <a:endParaRPr lang="sr-Cyrl-RS" sz="2000" dirty="0"/>
          </a:p>
          <a:p>
            <a:pPr algn="r"/>
            <a:r>
              <a:rPr lang="en-US" sz="2000" dirty="0"/>
              <a:t/>
            </a:r>
            <a:br>
              <a:rPr lang="en-US" sz="2000" dirty="0"/>
            </a:br>
            <a:endParaRPr lang="en-US" sz="2000" dirty="0"/>
          </a:p>
        </p:txBody>
      </p:sp>
      <p:sp>
        <p:nvSpPr>
          <p:cNvPr id="3" name="TextBox 2"/>
          <p:cNvSpPr txBox="1"/>
          <p:nvPr/>
        </p:nvSpPr>
        <p:spPr>
          <a:xfrm>
            <a:off x="4647315" y="5760"/>
            <a:ext cx="2483768" cy="72019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dirty="0" smtClean="0"/>
              <a:t>To </a:t>
            </a:r>
            <a:r>
              <a:rPr lang="en-US" sz="2200" dirty="0"/>
              <a:t>me, they appeared</a:t>
            </a:r>
            <a:br>
              <a:rPr lang="en-US" sz="2200" dirty="0"/>
            </a:br>
            <a:r>
              <a:rPr lang="en-US" sz="2200" dirty="0"/>
              <a:t>to be like glass tits</a:t>
            </a:r>
            <a:br>
              <a:rPr lang="en-US" sz="2200" dirty="0"/>
            </a:br>
            <a:r>
              <a:rPr lang="en-US" sz="2200" dirty="0"/>
              <a:t>touching while</a:t>
            </a:r>
            <a:br>
              <a:rPr lang="en-US" sz="2200" dirty="0"/>
            </a:br>
            <a:r>
              <a:rPr lang="en-US" sz="2200" dirty="0"/>
              <a:t>a woman of poetry walked.</a:t>
            </a:r>
          </a:p>
          <a:p>
            <a:endParaRPr lang="sr-Cyrl-RS" sz="2200" dirty="0"/>
          </a:p>
          <a:p>
            <a:r>
              <a:rPr lang="en-US" sz="2200" dirty="0"/>
              <a:t>It was the time of the end of the world.</a:t>
            </a:r>
            <a:br>
              <a:rPr lang="en-US" sz="2200" dirty="0"/>
            </a:br>
            <a:r>
              <a:rPr lang="en-US" sz="2200" dirty="0"/>
              <a:t>And I wished for her the same as for myself.</a:t>
            </a:r>
          </a:p>
          <a:p>
            <a:endParaRPr lang="sr-Cyrl-RS" sz="2200" dirty="0"/>
          </a:p>
          <a:p>
            <a:r>
              <a:rPr lang="en-US" sz="2200" dirty="0"/>
              <a:t>Nothing out of the ordinary.</a:t>
            </a:r>
          </a:p>
          <a:p>
            <a:endParaRPr lang="sr-Cyrl-RS" sz="2200" dirty="0"/>
          </a:p>
          <a:p>
            <a:r>
              <a:rPr lang="en-US" sz="2200" dirty="0"/>
              <a:t>A cup of raindrop.</a:t>
            </a:r>
            <a:br>
              <a:rPr lang="en-US" sz="2200" dirty="0"/>
            </a:br>
            <a:r>
              <a:rPr lang="en-US" sz="2200" dirty="0"/>
              <a:t>Two minutes in the life of a rose.</a:t>
            </a:r>
          </a:p>
          <a:p>
            <a:endParaRPr lang="en-US" sz="2200" dirty="0"/>
          </a:p>
        </p:txBody>
      </p:sp>
    </p:spTree>
    <p:extLst>
      <p:ext uri="{BB962C8B-B14F-4D97-AF65-F5344CB8AC3E}">
        <p14:creationId xmlns:p14="http://schemas.microsoft.com/office/powerpoint/2010/main" val="34644084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59024" y="115698"/>
            <a:ext cx="8784976" cy="8217634"/>
          </a:xfrm>
          <a:prstGeom prst="rect">
            <a:avLst/>
          </a:prstGeom>
          <a:noFill/>
        </p:spPr>
        <p:txBody>
          <a:bodyPr wrap="square" numCol="2" rtlCol="0">
            <a:spAutoFit/>
          </a:bodyPr>
          <a:lstStyle/>
          <a:p>
            <a:r>
              <a:rPr lang="de-DE" sz="2400" b="1" dirty="0"/>
              <a:t>BOULEVARD DER UNBEHAUSTEN</a:t>
            </a:r>
            <a:endParaRPr lang="de-DE" sz="2400" dirty="0"/>
          </a:p>
          <a:p>
            <a:endParaRPr lang="de-DE" sz="2400" dirty="0" smtClean="0"/>
          </a:p>
          <a:p>
            <a:r>
              <a:rPr lang="de-DE" sz="2400" dirty="0" smtClean="0"/>
              <a:t>Der </a:t>
            </a:r>
            <a:r>
              <a:rPr lang="de-DE" sz="2400" dirty="0"/>
              <a:t>Wind hebt den Deckel ab</a:t>
            </a:r>
            <a:br>
              <a:rPr lang="de-DE" sz="2400" dirty="0"/>
            </a:br>
            <a:r>
              <a:rPr lang="de-DE" sz="2400" dirty="0"/>
              <a:t>Sichtbar in der Unvollkommenheit</a:t>
            </a:r>
            <a:br>
              <a:rPr lang="de-DE" sz="2400" dirty="0"/>
            </a:br>
            <a:r>
              <a:rPr lang="de-DE" sz="2400" dirty="0"/>
              <a:t>und enendlich wimmelt die Zahl</a:t>
            </a:r>
          </a:p>
          <a:p>
            <a:endParaRPr lang="de-DE" sz="2400" dirty="0" smtClean="0"/>
          </a:p>
          <a:p>
            <a:r>
              <a:rPr lang="de-DE" sz="2400" dirty="0" smtClean="0"/>
              <a:t>Erfüllt </a:t>
            </a:r>
            <a:r>
              <a:rPr lang="de-DE" sz="2400" dirty="0"/>
              <a:t>die Stahlmuschel</a:t>
            </a:r>
            <a:br>
              <a:rPr lang="de-DE" sz="2400" dirty="0"/>
            </a:br>
            <a:r>
              <a:rPr lang="de-DE" sz="2400" dirty="0"/>
              <a:t>im Fuß der Brücke und der Lamelle</a:t>
            </a:r>
            <a:br>
              <a:rPr lang="de-DE" sz="2400" dirty="0"/>
            </a:br>
            <a:r>
              <a:rPr lang="de-DE" sz="2400" dirty="0"/>
              <a:t>wo die absichtlose Spirale der Säule</a:t>
            </a:r>
            <a:br>
              <a:rPr lang="de-DE" sz="2400" dirty="0"/>
            </a:br>
            <a:r>
              <a:rPr lang="de-DE" sz="2400" dirty="0"/>
              <a:t>bei Abenddämmerung ermattet</a:t>
            </a:r>
            <a:br>
              <a:rPr lang="de-DE" sz="2400" dirty="0"/>
            </a:br>
            <a:r>
              <a:rPr lang="de-DE" sz="2400" dirty="0"/>
              <a:t>in den Allerseelentag sinkt</a:t>
            </a:r>
          </a:p>
          <a:p>
            <a:endParaRPr lang="de-DE" sz="2400" dirty="0" smtClean="0"/>
          </a:p>
          <a:p>
            <a:r>
              <a:rPr lang="de-DE" sz="2400" dirty="0" smtClean="0"/>
              <a:t>Der </a:t>
            </a:r>
            <a:r>
              <a:rPr lang="de-DE" sz="2400" dirty="0"/>
              <a:t>Regen näht eine lockende Pelerine</a:t>
            </a:r>
            <a:br>
              <a:rPr lang="de-DE" sz="2400" dirty="0"/>
            </a:br>
            <a:r>
              <a:rPr lang="de-DE" sz="2400" dirty="0"/>
              <a:t>und läßt keine Schlitze für die Augen</a:t>
            </a:r>
          </a:p>
          <a:p>
            <a:endParaRPr lang="de-DE" sz="2400" dirty="0" smtClean="0"/>
          </a:p>
          <a:p>
            <a:endParaRPr lang="de-DE" sz="2400" dirty="0" smtClean="0"/>
          </a:p>
          <a:p>
            <a:endParaRPr lang="de-DE" sz="2400" dirty="0"/>
          </a:p>
          <a:p>
            <a:endParaRPr lang="de-DE" sz="2400" dirty="0" smtClean="0"/>
          </a:p>
          <a:p>
            <a:endParaRPr lang="de-DE" sz="2400" dirty="0" smtClean="0"/>
          </a:p>
          <a:p>
            <a:endParaRPr lang="de-DE" sz="2400" dirty="0"/>
          </a:p>
          <a:p>
            <a:r>
              <a:rPr lang="de-DE" sz="2400" dirty="0" smtClean="0"/>
              <a:t>Vom </a:t>
            </a:r>
            <a:r>
              <a:rPr lang="de-DE" sz="2400" dirty="0"/>
              <a:t>Blätterhügel</a:t>
            </a:r>
            <a:br>
              <a:rPr lang="de-DE" sz="2400" dirty="0"/>
            </a:br>
            <a:r>
              <a:rPr lang="de-DE" sz="2400" dirty="0"/>
              <a:t>eine Pflanzenschicht abgehoben</a:t>
            </a:r>
            <a:br>
              <a:rPr lang="de-DE" sz="2400" dirty="0"/>
            </a:br>
            <a:r>
              <a:rPr lang="de-DE" sz="2400" dirty="0"/>
              <a:t>plustert ein weicher Haufen Federn</a:t>
            </a:r>
          </a:p>
          <a:p>
            <a:endParaRPr lang="de-DE" sz="2400" dirty="0" smtClean="0"/>
          </a:p>
          <a:p>
            <a:r>
              <a:rPr lang="de-DE" sz="2400" dirty="0" smtClean="0"/>
              <a:t>Und </a:t>
            </a:r>
            <a:r>
              <a:rPr lang="de-DE" sz="2400" dirty="0"/>
              <a:t>hinter der Terasse dieses Auffluges</a:t>
            </a:r>
            <a:br>
              <a:rPr lang="de-DE" sz="2400" dirty="0"/>
            </a:br>
            <a:r>
              <a:rPr lang="de-DE" sz="2400" dirty="0"/>
              <a:t>zeigt sich wie auf dem Boulevard</a:t>
            </a:r>
            <a:br>
              <a:rPr lang="de-DE" sz="2400" dirty="0"/>
            </a:br>
            <a:r>
              <a:rPr lang="de-DE" sz="2400" dirty="0"/>
              <a:t>der Unbehausten ein Weg</a:t>
            </a:r>
          </a:p>
          <a:p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405522623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259632" y="0"/>
            <a:ext cx="7488832" cy="7294305"/>
          </a:xfrm>
          <a:prstGeom prst="rect">
            <a:avLst/>
          </a:prstGeom>
          <a:noFill/>
        </p:spPr>
        <p:txBody>
          <a:bodyPr wrap="square" numCol="2" rtlCol="0">
            <a:spAutoFit/>
          </a:bodyPr>
          <a:lstStyle/>
          <a:p>
            <a:r>
              <a:rPr lang="it-IT" sz="2600" b="1" dirty="0"/>
              <a:t>TU</a:t>
            </a:r>
            <a:r>
              <a:rPr lang="it-IT" sz="2600" dirty="0"/>
              <a:t/>
            </a:r>
            <a:br>
              <a:rPr lang="it-IT" sz="2600" dirty="0"/>
            </a:br>
            <a:r>
              <a:rPr lang="it-IT" sz="2600" dirty="0"/>
              <a:t/>
            </a:r>
            <a:br>
              <a:rPr lang="it-IT" sz="2600" dirty="0"/>
            </a:br>
            <a:r>
              <a:rPr lang="it-IT" sz="2600" dirty="0"/>
              <a:t>Tu sei la verità</a:t>
            </a:r>
            <a:br>
              <a:rPr lang="it-IT" sz="2600" dirty="0"/>
            </a:br>
            <a:r>
              <a:rPr lang="it-IT" sz="2600" dirty="0"/>
              <a:t>più accertata di me.</a:t>
            </a:r>
            <a:br>
              <a:rPr lang="it-IT" sz="2600" dirty="0"/>
            </a:br>
            <a:r>
              <a:rPr lang="it-IT" sz="2600" dirty="0"/>
              <a:t/>
            </a:r>
            <a:br>
              <a:rPr lang="it-IT" sz="2600" dirty="0"/>
            </a:br>
            <a:r>
              <a:rPr lang="it-IT" sz="2600" dirty="0"/>
              <a:t>Mi cingi le spalle</a:t>
            </a:r>
            <a:br>
              <a:rPr lang="it-IT" sz="2600" dirty="0"/>
            </a:br>
            <a:r>
              <a:rPr lang="it-IT" sz="2600" dirty="0"/>
              <a:t>con un cappotto</a:t>
            </a:r>
            <a:br>
              <a:rPr lang="it-IT" sz="2600" dirty="0"/>
            </a:br>
            <a:r>
              <a:rPr lang="it-IT" sz="2600" dirty="0"/>
              <a:t>che non esiste più.</a:t>
            </a:r>
            <a:br>
              <a:rPr lang="it-IT" sz="2600" dirty="0"/>
            </a:br>
            <a:r>
              <a:rPr lang="it-IT" sz="2600" dirty="0"/>
              <a:t/>
            </a:r>
            <a:br>
              <a:rPr lang="it-IT" sz="2600" dirty="0"/>
            </a:br>
            <a:r>
              <a:rPr lang="it-IT" sz="2600" dirty="0"/>
              <a:t>Ecco tutto il senso</a:t>
            </a:r>
            <a:br>
              <a:rPr lang="it-IT" sz="2600" dirty="0"/>
            </a:br>
            <a:r>
              <a:rPr lang="it-IT" sz="2600" dirty="0"/>
              <a:t>di questo ricordo.</a:t>
            </a:r>
            <a:br>
              <a:rPr lang="it-IT" sz="2600" dirty="0"/>
            </a:br>
            <a:r>
              <a:rPr lang="it-IT" sz="2600" dirty="0"/>
              <a:t/>
            </a:r>
            <a:br>
              <a:rPr lang="it-IT" sz="2600" dirty="0"/>
            </a:br>
            <a:r>
              <a:rPr lang="it-IT" sz="2600" dirty="0"/>
              <a:t>Che il movimento</a:t>
            </a:r>
            <a:br>
              <a:rPr lang="it-IT" sz="2600" dirty="0"/>
            </a:br>
            <a:r>
              <a:rPr lang="it-IT" sz="2600" dirty="0"/>
              <a:t>delle tue mani</a:t>
            </a:r>
            <a:br>
              <a:rPr lang="it-IT" sz="2600" dirty="0"/>
            </a:br>
            <a:r>
              <a:rPr lang="it-IT" sz="2600" dirty="0"/>
              <a:t>fa il mio corpo.</a:t>
            </a:r>
            <a:br>
              <a:rPr lang="it-IT" sz="2600" dirty="0"/>
            </a:br>
            <a:r>
              <a:rPr lang="it-IT" sz="2600" dirty="0"/>
              <a:t/>
            </a:r>
            <a:br>
              <a:rPr lang="it-IT" sz="2600" dirty="0"/>
            </a:br>
            <a:endParaRPr lang="it-IT" sz="2600" dirty="0" smtClean="0"/>
          </a:p>
          <a:p>
            <a:endParaRPr lang="it-IT" sz="2600" dirty="0"/>
          </a:p>
          <a:p>
            <a:endParaRPr lang="it-IT" sz="2600" dirty="0" smtClean="0"/>
          </a:p>
          <a:p>
            <a:endParaRPr lang="it-IT" sz="2600" dirty="0"/>
          </a:p>
          <a:p>
            <a:r>
              <a:rPr lang="it-IT" sz="2600" dirty="0" smtClean="0"/>
              <a:t>Afferri</a:t>
            </a:r>
            <a:r>
              <a:rPr lang="it-IT" sz="2600" dirty="0"/>
              <a:t/>
            </a:r>
            <a:br>
              <a:rPr lang="it-IT" sz="2600" dirty="0"/>
            </a:br>
            <a:r>
              <a:rPr lang="it-IT" sz="2600" dirty="0"/>
              <a:t>un secondo d’oro</a:t>
            </a:r>
            <a:br>
              <a:rPr lang="it-IT" sz="2600" dirty="0"/>
            </a:br>
            <a:r>
              <a:rPr lang="it-IT" sz="2600" dirty="0"/>
              <a:t>della pioggia del mio occhio.</a:t>
            </a:r>
            <a:br>
              <a:rPr lang="it-IT" sz="2600" dirty="0"/>
            </a:br>
            <a:r>
              <a:rPr lang="it-IT" sz="2600" dirty="0"/>
              <a:t/>
            </a:r>
            <a:br>
              <a:rPr lang="it-IT" sz="2600" dirty="0"/>
            </a:br>
            <a:r>
              <a:rPr lang="it-IT" sz="2600" dirty="0"/>
              <a:t>Ostaggio del fondo.</a:t>
            </a:r>
            <a:br>
              <a:rPr lang="it-IT" sz="2600" dirty="0"/>
            </a:br>
            <a:r>
              <a:rPr lang="it-IT" sz="2600" dirty="0"/>
              <a:t/>
            </a:r>
            <a:br>
              <a:rPr lang="it-IT" sz="2600" dirty="0"/>
            </a:br>
            <a:r>
              <a:rPr lang="it-IT" sz="2600" dirty="0"/>
              <a:t>Dove cresce l’albero</a:t>
            </a:r>
            <a:br>
              <a:rPr lang="it-IT" sz="2600" dirty="0"/>
            </a:br>
            <a:r>
              <a:rPr lang="it-IT" sz="2600" dirty="0"/>
              <a:t>La casa sotto il cielo</a:t>
            </a:r>
            <a:br>
              <a:rPr lang="it-IT" sz="2600" dirty="0"/>
            </a:br>
            <a:r>
              <a:rPr lang="it-IT" sz="2600" dirty="0"/>
              <a:t>della tua anima.</a:t>
            </a:r>
            <a:endParaRPr lang="en-US" sz="2600" dirty="0"/>
          </a:p>
        </p:txBody>
      </p:sp>
    </p:spTree>
    <p:extLst>
      <p:ext uri="{BB962C8B-B14F-4D97-AF65-F5344CB8AC3E}">
        <p14:creationId xmlns:p14="http://schemas.microsoft.com/office/powerpoint/2010/main" val="385966157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C:\Users\Siemens\Desktop\DCIM\Skola\TK2\Prezentacija\Slike za prezentaciju\slike\maletezeri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9143999" cy="68513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4" name="Picture 6" descr="C:\Users\Siemens\Desktop\DCIM\Skola\TK2\Prezentacija\Slike za prezentaciju\slike\Skupljen-rep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81184"/>
            <a:ext cx="9143998" cy="60889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2" name="Picture 4" descr="C:\Users\Siemens\Desktop\DCIM\Skola\TK2\Prezentacija\Slike za prezentaciju\slike\Rasiren-rep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62562"/>
            <a:ext cx="9196260" cy="61075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3" name="Picture 5" descr="C:\Users\Siemens\Desktop\DCIM\Skola\TK2\Prezentacija\Slike za prezentaciju\slike\Razgovor-u-troje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0451" y="0"/>
            <a:ext cx="6943094" cy="69990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1" name="Picture 3" descr="C:\Users\Siemens\Desktop\DCIM\Skola\TK2\Prezentacija\Slike za prezentaciju\slike\Prijatelj-letac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2232" y="-6856"/>
            <a:ext cx="9570548" cy="69477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028116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5" name="Picture 5" descr="C:\Users\Siemens\Desktop\DCIM\Skola\TK2\Prezentacija\Slike za prezentaciju\slike\Kubikasi-grupna-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7345" y="692696"/>
            <a:ext cx="7861318" cy="50941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6" name="Picture 6" descr="C:\Users\Siemens\Desktop\DCIM\Skola\TK2\Prezentacija\Slike za prezentaciju\slike\Kubikasi-grupna-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4667" y="692696"/>
            <a:ext cx="7861318" cy="50941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3534477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971600" y="0"/>
            <a:ext cx="4392488" cy="72943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>
                <a:solidFill>
                  <a:schemeClr val="accent5">
                    <a:lumMod val="50000"/>
                  </a:schemeClr>
                </a:solidFill>
              </a:rPr>
              <a:t>ПРАОТАЦ, УНИВЕРЗУМ </a:t>
            </a:r>
            <a:endParaRPr lang="ru-RU" b="1" dirty="0" smtClean="0">
              <a:solidFill>
                <a:schemeClr val="accent5">
                  <a:lumMod val="50000"/>
                </a:schemeClr>
              </a:solidFill>
            </a:endParaRPr>
          </a:p>
          <a:p>
            <a:endParaRPr lang="ru-RU" dirty="0" smtClean="0">
              <a:solidFill>
                <a:schemeClr val="accent5">
                  <a:lumMod val="50000"/>
                </a:schemeClr>
              </a:solidFill>
            </a:endParaRPr>
          </a:p>
          <a:p>
            <a:r>
              <a:rPr lang="ru-RU" dirty="0" smtClean="0">
                <a:solidFill>
                  <a:schemeClr val="accent5">
                    <a:lumMod val="50000"/>
                  </a:schemeClr>
                </a:solidFill>
              </a:rPr>
              <a:t>Праочински </a:t>
            </a:r>
            <a:r>
              <a:rPr lang="ru-RU" dirty="0">
                <a:solidFill>
                  <a:schemeClr val="accent5">
                    <a:lumMod val="50000"/>
                  </a:schemeClr>
                </a:solidFill>
              </a:rPr>
              <a:t>си строг </a:t>
            </a:r>
            <a:endParaRPr lang="ru-RU" dirty="0" smtClean="0">
              <a:solidFill>
                <a:schemeClr val="accent5">
                  <a:lumMod val="50000"/>
                </a:schemeClr>
              </a:solidFill>
            </a:endParaRPr>
          </a:p>
          <a:p>
            <a:r>
              <a:rPr lang="ru-RU" dirty="0" smtClean="0">
                <a:solidFill>
                  <a:schemeClr val="accent5">
                    <a:lumMod val="50000"/>
                  </a:schemeClr>
                </a:solidFill>
              </a:rPr>
              <a:t>према </a:t>
            </a:r>
            <a:r>
              <a:rPr lang="ru-RU" dirty="0">
                <a:solidFill>
                  <a:schemeClr val="accent5">
                    <a:lumMod val="50000"/>
                  </a:schemeClr>
                </a:solidFill>
              </a:rPr>
              <a:t>мени. </a:t>
            </a:r>
            <a:r>
              <a:rPr lang="ru-RU" dirty="0" smtClean="0">
                <a:solidFill>
                  <a:schemeClr val="accent5">
                    <a:lumMod val="50000"/>
                  </a:schemeClr>
                </a:solidFill>
              </a:rPr>
              <a:t>Малени </a:t>
            </a:r>
          </a:p>
          <a:p>
            <a:r>
              <a:rPr lang="ru-RU" dirty="0" smtClean="0">
                <a:solidFill>
                  <a:schemeClr val="accent5">
                    <a:lumMod val="50000"/>
                  </a:schemeClr>
                </a:solidFill>
              </a:rPr>
              <a:t>мој Универзуме</a:t>
            </a:r>
            <a:r>
              <a:rPr lang="ru-RU" dirty="0">
                <a:solidFill>
                  <a:schemeClr val="accent5">
                    <a:lumMod val="50000"/>
                  </a:schemeClr>
                </a:solidFill>
              </a:rPr>
              <a:t>. </a:t>
            </a:r>
            <a:endParaRPr lang="ru-RU" dirty="0" smtClean="0">
              <a:solidFill>
                <a:schemeClr val="accent5">
                  <a:lumMod val="50000"/>
                </a:schemeClr>
              </a:solidFill>
            </a:endParaRPr>
          </a:p>
          <a:p>
            <a:endParaRPr lang="ru-RU" dirty="0" smtClean="0">
              <a:solidFill>
                <a:schemeClr val="accent5">
                  <a:lumMod val="50000"/>
                </a:schemeClr>
              </a:solidFill>
            </a:endParaRPr>
          </a:p>
          <a:p>
            <a:r>
              <a:rPr lang="ru-RU" dirty="0" smtClean="0">
                <a:solidFill>
                  <a:schemeClr val="accent5">
                    <a:lumMod val="50000"/>
                  </a:schemeClr>
                </a:solidFill>
              </a:rPr>
              <a:t>Као </a:t>
            </a:r>
            <a:r>
              <a:rPr lang="ru-RU" dirty="0">
                <a:solidFill>
                  <a:schemeClr val="accent5">
                    <a:lumMod val="50000"/>
                  </a:schemeClr>
                </a:solidFill>
              </a:rPr>
              <a:t>да све што си смислио </a:t>
            </a:r>
            <a:endParaRPr lang="ru-RU" dirty="0" smtClean="0">
              <a:solidFill>
                <a:schemeClr val="accent5">
                  <a:lumMod val="50000"/>
                </a:schemeClr>
              </a:solidFill>
            </a:endParaRPr>
          </a:p>
          <a:p>
            <a:r>
              <a:rPr lang="ru-RU" dirty="0" smtClean="0">
                <a:solidFill>
                  <a:schemeClr val="accent5">
                    <a:lumMod val="50000"/>
                  </a:schemeClr>
                </a:solidFill>
              </a:rPr>
              <a:t>није </a:t>
            </a:r>
            <a:r>
              <a:rPr lang="ru-RU" dirty="0">
                <a:solidFill>
                  <a:schemeClr val="accent5">
                    <a:lumMod val="50000"/>
                  </a:schemeClr>
                </a:solidFill>
              </a:rPr>
              <a:t>већ поставило ограде </a:t>
            </a:r>
            <a:endParaRPr lang="ru-RU" dirty="0" smtClean="0">
              <a:solidFill>
                <a:schemeClr val="accent5">
                  <a:lumMod val="50000"/>
                </a:schemeClr>
              </a:solidFill>
            </a:endParaRPr>
          </a:p>
          <a:p>
            <a:r>
              <a:rPr lang="ru-RU" dirty="0" smtClean="0">
                <a:solidFill>
                  <a:schemeClr val="accent5">
                    <a:lumMod val="50000"/>
                  </a:schemeClr>
                </a:solidFill>
              </a:rPr>
              <a:t>и </a:t>
            </a:r>
            <a:r>
              <a:rPr lang="ru-RU" dirty="0">
                <a:solidFill>
                  <a:schemeClr val="accent5">
                    <a:lumMod val="50000"/>
                  </a:schemeClr>
                </a:solidFill>
              </a:rPr>
              <a:t>међе. </a:t>
            </a:r>
            <a:endParaRPr lang="ru-RU" dirty="0" smtClean="0">
              <a:solidFill>
                <a:schemeClr val="accent5">
                  <a:lumMod val="50000"/>
                </a:schemeClr>
              </a:solidFill>
            </a:endParaRPr>
          </a:p>
          <a:p>
            <a:r>
              <a:rPr lang="ru-RU" dirty="0" smtClean="0">
                <a:solidFill>
                  <a:schemeClr val="accent5">
                    <a:lumMod val="50000"/>
                  </a:schemeClr>
                </a:solidFill>
              </a:rPr>
              <a:t>У </a:t>
            </a:r>
            <a:r>
              <a:rPr lang="ru-RU" dirty="0">
                <a:solidFill>
                  <a:schemeClr val="accent5">
                    <a:lumMod val="50000"/>
                  </a:schemeClr>
                </a:solidFill>
              </a:rPr>
              <a:t>које спустиш </a:t>
            </a:r>
            <a:r>
              <a:rPr lang="ru-RU" dirty="0" smtClean="0">
                <a:solidFill>
                  <a:schemeClr val="accent5">
                    <a:lumMod val="50000"/>
                  </a:schemeClr>
                </a:solidFill>
              </a:rPr>
              <a:t>ми</a:t>
            </a:r>
          </a:p>
          <a:p>
            <a:r>
              <a:rPr lang="ru-RU" dirty="0" smtClean="0">
                <a:solidFill>
                  <a:schemeClr val="accent5">
                    <a:lumMod val="50000"/>
                  </a:schemeClr>
                </a:solidFill>
              </a:rPr>
              <a:t>завежљајчић</a:t>
            </a:r>
            <a:r>
              <a:rPr lang="ru-RU" dirty="0">
                <a:solidFill>
                  <a:schemeClr val="accent5">
                    <a:lumMod val="50000"/>
                  </a:schemeClr>
                </a:solidFill>
              </a:rPr>
              <a:t>. </a:t>
            </a:r>
            <a:endParaRPr lang="ru-RU" dirty="0" smtClean="0">
              <a:solidFill>
                <a:schemeClr val="accent5">
                  <a:lumMod val="50000"/>
                </a:schemeClr>
              </a:solidFill>
            </a:endParaRPr>
          </a:p>
          <a:p>
            <a:r>
              <a:rPr lang="ru-RU" dirty="0" smtClean="0">
                <a:solidFill>
                  <a:schemeClr val="accent5">
                    <a:lumMod val="50000"/>
                  </a:schemeClr>
                </a:solidFill>
              </a:rPr>
              <a:t>Поруке</a:t>
            </a:r>
            <a:r>
              <a:rPr lang="ru-RU" dirty="0">
                <a:solidFill>
                  <a:schemeClr val="accent5">
                    <a:lumMod val="50000"/>
                  </a:schemeClr>
                </a:solidFill>
              </a:rPr>
              <a:t>. Поуке</a:t>
            </a:r>
            <a:r>
              <a:rPr lang="ru-RU" dirty="0" smtClean="0">
                <a:solidFill>
                  <a:schemeClr val="accent5">
                    <a:lumMod val="50000"/>
                  </a:schemeClr>
                </a:solidFill>
              </a:rPr>
              <a:t>.</a:t>
            </a:r>
          </a:p>
          <a:p>
            <a:r>
              <a:rPr lang="ru-RU" dirty="0" smtClean="0">
                <a:solidFill>
                  <a:schemeClr val="accent5">
                    <a:lumMod val="50000"/>
                  </a:schemeClr>
                </a:solidFill>
              </a:rPr>
              <a:t>Зауставне </a:t>
            </a:r>
            <a:r>
              <a:rPr lang="ru-RU" dirty="0">
                <a:solidFill>
                  <a:schemeClr val="accent5">
                    <a:lumMod val="50000"/>
                  </a:schemeClr>
                </a:solidFill>
              </a:rPr>
              <a:t>рампе</a:t>
            </a:r>
            <a:r>
              <a:rPr lang="ru-RU" dirty="0" smtClean="0">
                <a:solidFill>
                  <a:schemeClr val="accent5">
                    <a:lumMod val="50000"/>
                  </a:schemeClr>
                </a:solidFill>
              </a:rPr>
              <a:t>.</a:t>
            </a:r>
          </a:p>
          <a:p>
            <a:r>
              <a:rPr lang="ru-RU" dirty="0" smtClean="0">
                <a:solidFill>
                  <a:schemeClr val="accent5">
                    <a:lumMod val="50000"/>
                  </a:schemeClr>
                </a:solidFill>
              </a:rPr>
              <a:t>Знаке скретничара.</a:t>
            </a:r>
          </a:p>
          <a:p>
            <a:endParaRPr lang="ru-RU" dirty="0">
              <a:solidFill>
                <a:schemeClr val="accent5">
                  <a:lumMod val="50000"/>
                </a:schemeClr>
              </a:solidFill>
            </a:endParaRPr>
          </a:p>
          <a:p>
            <a:r>
              <a:rPr lang="ru-RU" dirty="0" smtClean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ru-RU" dirty="0">
                <a:solidFill>
                  <a:schemeClr val="accent5">
                    <a:lumMod val="50000"/>
                  </a:schemeClr>
                </a:solidFill>
              </a:rPr>
              <a:t>Па зајажена сам и </a:t>
            </a:r>
            <a:r>
              <a:rPr lang="ru-RU" dirty="0" smtClean="0">
                <a:solidFill>
                  <a:schemeClr val="accent5">
                    <a:lumMod val="50000"/>
                  </a:schemeClr>
                </a:solidFill>
              </a:rPr>
              <a:t>жедна</a:t>
            </a:r>
          </a:p>
          <a:p>
            <a:r>
              <a:rPr lang="ru-RU" dirty="0" smtClean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ru-RU" dirty="0">
                <a:solidFill>
                  <a:schemeClr val="accent5">
                    <a:lumMod val="50000"/>
                  </a:schemeClr>
                </a:solidFill>
              </a:rPr>
              <a:t>вода. А ти одјездиш</a:t>
            </a:r>
            <a:r>
              <a:rPr lang="ru-RU" dirty="0" smtClean="0">
                <a:solidFill>
                  <a:schemeClr val="accent5">
                    <a:lumMod val="50000"/>
                  </a:schemeClr>
                </a:solidFill>
              </a:rPr>
              <a:t>.</a:t>
            </a:r>
          </a:p>
          <a:p>
            <a:r>
              <a:rPr lang="ru-RU" dirty="0" smtClean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ru-RU" dirty="0">
                <a:solidFill>
                  <a:schemeClr val="accent5">
                    <a:lumMod val="50000"/>
                  </a:schemeClr>
                </a:solidFill>
              </a:rPr>
              <a:t>Боговски моћан. Пуст и сам</a:t>
            </a:r>
            <a:r>
              <a:rPr lang="ru-RU" dirty="0" smtClean="0">
                <a:solidFill>
                  <a:schemeClr val="accent5">
                    <a:lumMod val="50000"/>
                  </a:schemeClr>
                </a:solidFill>
              </a:rPr>
              <a:t>.</a:t>
            </a:r>
          </a:p>
          <a:p>
            <a:endParaRPr lang="ru-RU" dirty="0">
              <a:solidFill>
                <a:schemeClr val="accent5">
                  <a:lumMod val="50000"/>
                </a:schemeClr>
              </a:solidFill>
            </a:endParaRPr>
          </a:p>
          <a:p>
            <a:r>
              <a:rPr lang="ru-RU" dirty="0" smtClean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ru-RU" dirty="0">
                <a:solidFill>
                  <a:schemeClr val="accent5">
                    <a:lumMod val="50000"/>
                  </a:schemeClr>
                </a:solidFill>
              </a:rPr>
              <a:t>Пусти ме да сркућем </a:t>
            </a:r>
            <a:r>
              <a:rPr lang="ru-RU" dirty="0" smtClean="0">
                <a:solidFill>
                  <a:schemeClr val="accent5">
                    <a:lumMod val="50000"/>
                  </a:schemeClr>
                </a:solidFill>
              </a:rPr>
              <a:t>сунце</a:t>
            </a:r>
          </a:p>
          <a:p>
            <a:r>
              <a:rPr lang="ru-RU" dirty="0" smtClean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ru-RU" dirty="0">
                <a:solidFill>
                  <a:schemeClr val="accent5">
                    <a:lumMod val="50000"/>
                  </a:schemeClr>
                </a:solidFill>
              </a:rPr>
              <a:t>из ове чаше у коју </a:t>
            </a:r>
            <a:r>
              <a:rPr lang="ru-RU" dirty="0" smtClean="0">
                <a:solidFill>
                  <a:schemeClr val="accent5">
                    <a:lumMod val="50000"/>
                  </a:schemeClr>
                </a:solidFill>
              </a:rPr>
              <a:t>слеће</a:t>
            </a:r>
          </a:p>
          <a:p>
            <a:r>
              <a:rPr lang="ru-RU" dirty="0" smtClean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ru-RU" dirty="0">
                <a:solidFill>
                  <a:schemeClr val="accent5">
                    <a:lumMod val="50000"/>
                  </a:schemeClr>
                </a:solidFill>
              </a:rPr>
              <a:t>омамљен лептир. Летњи дан</a:t>
            </a:r>
            <a:r>
              <a:rPr lang="ru-RU" dirty="0" smtClean="0">
                <a:solidFill>
                  <a:schemeClr val="accent5">
                    <a:lumMod val="50000"/>
                  </a:schemeClr>
                </a:solidFill>
              </a:rPr>
              <a:t>.</a:t>
            </a:r>
          </a:p>
          <a:p>
            <a:r>
              <a:rPr lang="ru-RU" dirty="0" smtClean="0">
                <a:solidFill>
                  <a:schemeClr val="accent5">
                    <a:lumMod val="50000"/>
                  </a:schemeClr>
                </a:solidFill>
              </a:rPr>
              <a:t>Да грицкам хаос.</a:t>
            </a:r>
          </a:p>
          <a:p>
            <a:r>
              <a:rPr lang="ru-RU" dirty="0" smtClean="0">
                <a:solidFill>
                  <a:schemeClr val="accent5">
                    <a:lumMod val="50000"/>
                  </a:schemeClr>
                </a:solidFill>
              </a:rPr>
              <a:t>Из твоје необријане браде.</a:t>
            </a:r>
          </a:p>
          <a:p>
            <a:endParaRPr lang="ru-RU" dirty="0">
              <a:solidFill>
                <a:schemeClr val="accent5">
                  <a:lumMod val="50000"/>
                </a:schemeClr>
              </a:solidFill>
            </a:endParaRPr>
          </a:p>
          <a:p>
            <a:r>
              <a:rPr lang="ru-RU" dirty="0" smtClean="0">
                <a:solidFill>
                  <a:schemeClr val="accent5">
                    <a:lumMod val="50000"/>
                  </a:schemeClr>
                </a:solidFill>
              </a:rPr>
              <a:t> </a:t>
            </a:r>
            <a:endParaRPr lang="en-US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5220072" y="548680"/>
            <a:ext cx="3240360" cy="64633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solidFill>
                  <a:schemeClr val="accent5">
                    <a:lumMod val="50000"/>
                  </a:schemeClr>
                </a:solidFill>
              </a:rPr>
              <a:t>Већ </a:t>
            </a:r>
            <a:r>
              <a:rPr lang="ru-RU" dirty="0">
                <a:solidFill>
                  <a:schemeClr val="accent5">
                    <a:lumMod val="50000"/>
                  </a:schemeClr>
                </a:solidFill>
              </a:rPr>
              <a:t>сутра ћу ти све надокнадити. Разврстати меридијане. Купити карту за проверен правац. </a:t>
            </a:r>
            <a:endParaRPr lang="ru-RU" dirty="0" smtClean="0">
              <a:solidFill>
                <a:schemeClr val="accent5">
                  <a:lumMod val="50000"/>
                </a:schemeClr>
              </a:solidFill>
            </a:endParaRPr>
          </a:p>
          <a:p>
            <a:r>
              <a:rPr lang="ru-RU" dirty="0" smtClean="0">
                <a:solidFill>
                  <a:schemeClr val="accent5">
                    <a:lumMod val="50000"/>
                  </a:schemeClr>
                </a:solidFill>
              </a:rPr>
              <a:t>Сажети </a:t>
            </a:r>
            <a:r>
              <a:rPr lang="ru-RU" dirty="0">
                <a:solidFill>
                  <a:schemeClr val="accent5">
                    <a:lumMod val="50000"/>
                  </a:schemeClr>
                </a:solidFill>
              </a:rPr>
              <a:t>замисливо у јасан распоред </a:t>
            </a:r>
            <a:r>
              <a:rPr lang="ru-RU" dirty="0" smtClean="0">
                <a:solidFill>
                  <a:schemeClr val="accent5">
                    <a:lumMod val="50000"/>
                  </a:schemeClr>
                </a:solidFill>
              </a:rPr>
              <a:t>таблетног рачунара</a:t>
            </a:r>
            <a:r>
              <a:rPr lang="ru-RU" dirty="0">
                <a:solidFill>
                  <a:schemeClr val="accent5">
                    <a:lumMod val="50000"/>
                  </a:schemeClr>
                </a:solidFill>
              </a:rPr>
              <a:t>. </a:t>
            </a:r>
            <a:endParaRPr lang="ru-RU" dirty="0" smtClean="0">
              <a:solidFill>
                <a:schemeClr val="accent5">
                  <a:lumMod val="50000"/>
                </a:schemeClr>
              </a:solidFill>
            </a:endParaRPr>
          </a:p>
          <a:p>
            <a:endParaRPr lang="ru-RU" dirty="0">
              <a:solidFill>
                <a:schemeClr val="accent5">
                  <a:lumMod val="50000"/>
                </a:schemeClr>
              </a:solidFill>
            </a:endParaRPr>
          </a:p>
          <a:p>
            <a:r>
              <a:rPr lang="ru-RU" dirty="0" smtClean="0">
                <a:solidFill>
                  <a:schemeClr val="accent5">
                    <a:lumMod val="50000"/>
                  </a:schemeClr>
                </a:solidFill>
              </a:rPr>
              <a:t>Сада </a:t>
            </a:r>
            <a:r>
              <a:rPr lang="ru-RU" dirty="0">
                <a:solidFill>
                  <a:schemeClr val="accent5">
                    <a:lumMod val="50000"/>
                  </a:schemeClr>
                </a:solidFill>
              </a:rPr>
              <a:t>бих само да предем. </a:t>
            </a:r>
            <a:endParaRPr lang="ru-RU" dirty="0" smtClean="0">
              <a:solidFill>
                <a:schemeClr val="accent5">
                  <a:lumMod val="50000"/>
                </a:schemeClr>
              </a:solidFill>
            </a:endParaRPr>
          </a:p>
          <a:p>
            <a:r>
              <a:rPr lang="ru-RU" dirty="0" smtClean="0">
                <a:solidFill>
                  <a:schemeClr val="accent5">
                    <a:lumMod val="50000"/>
                  </a:schemeClr>
                </a:solidFill>
              </a:rPr>
              <a:t>Као </a:t>
            </a:r>
            <a:r>
              <a:rPr lang="ru-RU" dirty="0">
                <a:solidFill>
                  <a:schemeClr val="accent5">
                    <a:lumMod val="50000"/>
                  </a:schemeClr>
                </a:solidFill>
              </a:rPr>
              <a:t>маче </a:t>
            </a:r>
            <a:r>
              <a:rPr lang="ru-RU" dirty="0" smtClean="0">
                <a:solidFill>
                  <a:schemeClr val="accent5">
                    <a:lumMod val="50000"/>
                  </a:schemeClr>
                </a:solidFill>
              </a:rPr>
              <a:t>изгубљеног</a:t>
            </a:r>
          </a:p>
          <a:p>
            <a:r>
              <a:rPr lang="ru-RU" dirty="0" smtClean="0">
                <a:solidFill>
                  <a:schemeClr val="accent5">
                    <a:lumMod val="50000"/>
                  </a:schemeClr>
                </a:solidFill>
              </a:rPr>
              <a:t>вида</a:t>
            </a:r>
            <a:r>
              <a:rPr lang="ru-RU" dirty="0">
                <a:solidFill>
                  <a:schemeClr val="accent5">
                    <a:lumMod val="50000"/>
                  </a:schemeClr>
                </a:solidFill>
              </a:rPr>
              <a:t>. С часовником о врату. </a:t>
            </a:r>
            <a:endParaRPr lang="ru-RU" dirty="0" smtClean="0">
              <a:solidFill>
                <a:schemeClr val="accent5">
                  <a:lumMod val="50000"/>
                </a:schemeClr>
              </a:solidFill>
            </a:endParaRPr>
          </a:p>
          <a:p>
            <a:r>
              <a:rPr lang="ru-RU" dirty="0" smtClean="0">
                <a:solidFill>
                  <a:schemeClr val="accent5">
                    <a:lumMod val="50000"/>
                  </a:schemeClr>
                </a:solidFill>
              </a:rPr>
              <a:t>На </a:t>
            </a:r>
            <a:r>
              <a:rPr lang="ru-RU" dirty="0">
                <a:solidFill>
                  <a:schemeClr val="accent5">
                    <a:lumMod val="50000"/>
                  </a:schemeClr>
                </a:solidFill>
              </a:rPr>
              <a:t>дигиталној траци</a:t>
            </a:r>
            <a:r>
              <a:rPr lang="ru-RU" dirty="0" smtClean="0">
                <a:solidFill>
                  <a:schemeClr val="accent5">
                    <a:lumMod val="50000"/>
                  </a:schemeClr>
                </a:solidFill>
              </a:rPr>
              <a:t>.</a:t>
            </a:r>
          </a:p>
          <a:p>
            <a:r>
              <a:rPr lang="ru-RU" dirty="0" smtClean="0">
                <a:solidFill>
                  <a:schemeClr val="accent5">
                    <a:lumMod val="50000"/>
                  </a:schemeClr>
                </a:solidFill>
              </a:rPr>
              <a:t>Што </a:t>
            </a:r>
            <a:r>
              <a:rPr lang="ru-RU" dirty="0">
                <a:solidFill>
                  <a:schemeClr val="accent5">
                    <a:lumMod val="50000"/>
                  </a:schemeClr>
                </a:solidFill>
              </a:rPr>
              <a:t>тече глатко. </a:t>
            </a:r>
            <a:endParaRPr lang="ru-RU" dirty="0" smtClean="0">
              <a:solidFill>
                <a:schemeClr val="accent5">
                  <a:lumMod val="50000"/>
                </a:schemeClr>
              </a:solidFill>
            </a:endParaRPr>
          </a:p>
          <a:p>
            <a:r>
              <a:rPr lang="ru-RU" dirty="0" smtClean="0">
                <a:solidFill>
                  <a:schemeClr val="accent5">
                    <a:lumMod val="50000"/>
                  </a:schemeClr>
                </a:solidFill>
              </a:rPr>
              <a:t>Нечујним </a:t>
            </a:r>
            <a:r>
              <a:rPr lang="ru-RU" dirty="0">
                <a:solidFill>
                  <a:schemeClr val="accent5">
                    <a:lumMod val="50000"/>
                  </a:schemeClr>
                </a:solidFill>
              </a:rPr>
              <a:t>штепом. </a:t>
            </a:r>
            <a:endParaRPr lang="ru-RU" dirty="0" smtClean="0">
              <a:solidFill>
                <a:schemeClr val="accent5">
                  <a:lumMod val="50000"/>
                </a:schemeClr>
              </a:solidFill>
            </a:endParaRPr>
          </a:p>
          <a:p>
            <a:endParaRPr lang="ru-RU" dirty="0">
              <a:solidFill>
                <a:schemeClr val="accent5">
                  <a:lumMod val="50000"/>
                </a:schemeClr>
              </a:solidFill>
            </a:endParaRPr>
          </a:p>
          <a:p>
            <a:r>
              <a:rPr lang="ru-RU" dirty="0" smtClean="0">
                <a:solidFill>
                  <a:schemeClr val="accent5">
                    <a:lumMod val="50000"/>
                  </a:schemeClr>
                </a:solidFill>
              </a:rPr>
              <a:t>Начини </a:t>
            </a:r>
            <a:r>
              <a:rPr lang="ru-RU" dirty="0">
                <a:solidFill>
                  <a:schemeClr val="accent5">
                    <a:lumMod val="50000"/>
                  </a:schemeClr>
                </a:solidFill>
              </a:rPr>
              <a:t>се да ниси ту</a:t>
            </a:r>
            <a:r>
              <a:rPr lang="ru-RU" dirty="0" smtClean="0">
                <a:solidFill>
                  <a:schemeClr val="accent5">
                    <a:lumMod val="50000"/>
                  </a:schemeClr>
                </a:solidFill>
              </a:rPr>
              <a:t>.</a:t>
            </a:r>
          </a:p>
          <a:p>
            <a:r>
              <a:rPr lang="ru-RU" dirty="0" smtClean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ru-RU" dirty="0">
                <a:solidFill>
                  <a:schemeClr val="accent5">
                    <a:lumMod val="50000"/>
                  </a:schemeClr>
                </a:solidFill>
              </a:rPr>
              <a:t>Високим тоном </a:t>
            </a:r>
            <a:r>
              <a:rPr lang="ru-RU" dirty="0" smtClean="0">
                <a:solidFill>
                  <a:schemeClr val="accent5">
                    <a:lumMod val="50000"/>
                  </a:schemeClr>
                </a:solidFill>
              </a:rPr>
              <a:t>господара</a:t>
            </a:r>
          </a:p>
          <a:p>
            <a:r>
              <a:rPr lang="ru-RU" dirty="0" smtClean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ru-RU" dirty="0">
                <a:solidFill>
                  <a:schemeClr val="accent5">
                    <a:lumMod val="50000"/>
                  </a:schemeClr>
                </a:solidFill>
              </a:rPr>
              <a:t>17 дома реци просто: данас имам важна посла</a:t>
            </a:r>
            <a:r>
              <a:rPr lang="ru-RU" dirty="0" smtClean="0">
                <a:solidFill>
                  <a:schemeClr val="accent5">
                    <a:lumMod val="50000"/>
                  </a:schemeClr>
                </a:solidFill>
              </a:rPr>
              <a:t>.</a:t>
            </a:r>
          </a:p>
          <a:p>
            <a:endParaRPr lang="ru-RU" dirty="0">
              <a:solidFill>
                <a:schemeClr val="accent5">
                  <a:lumMod val="50000"/>
                </a:schemeClr>
              </a:solidFill>
            </a:endParaRPr>
          </a:p>
          <a:p>
            <a:r>
              <a:rPr lang="ru-RU" dirty="0" smtClean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ru-RU" dirty="0">
                <a:solidFill>
                  <a:schemeClr val="accent5">
                    <a:lumMod val="50000"/>
                  </a:schemeClr>
                </a:solidFill>
              </a:rPr>
              <a:t>И пусти да </a:t>
            </a:r>
            <a:r>
              <a:rPr lang="ru-RU" dirty="0" smtClean="0">
                <a:solidFill>
                  <a:schemeClr val="accent5">
                    <a:lumMod val="50000"/>
                  </a:schemeClr>
                </a:solidFill>
              </a:rPr>
              <a:t>клиснем</a:t>
            </a:r>
          </a:p>
          <a:p>
            <a:r>
              <a:rPr lang="ru-RU" dirty="0" smtClean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ru-RU" dirty="0">
                <a:solidFill>
                  <a:schemeClr val="accent5">
                    <a:lumMod val="50000"/>
                  </a:schemeClr>
                </a:solidFill>
              </a:rPr>
              <a:t>на трен или два</a:t>
            </a:r>
            <a:r>
              <a:rPr lang="ru-RU" dirty="0" smtClean="0">
                <a:solidFill>
                  <a:schemeClr val="accent5">
                    <a:lumMod val="50000"/>
                  </a:schemeClr>
                </a:solidFill>
              </a:rPr>
              <a:t>.</a:t>
            </a:r>
          </a:p>
          <a:p>
            <a:r>
              <a:rPr lang="ru-RU" dirty="0" smtClean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ru-RU" dirty="0">
                <a:solidFill>
                  <a:schemeClr val="accent5">
                    <a:lumMod val="50000"/>
                  </a:schemeClr>
                </a:solidFill>
              </a:rPr>
              <a:t>У своје откачено доба</a:t>
            </a:r>
            <a:r>
              <a:rPr lang="ru-RU" dirty="0" smtClean="0">
                <a:solidFill>
                  <a:schemeClr val="accent5">
                    <a:lumMod val="50000"/>
                  </a:schemeClr>
                </a:solidFill>
              </a:rPr>
              <a:t>.</a:t>
            </a:r>
          </a:p>
          <a:p>
            <a:r>
              <a:rPr lang="ru-RU" dirty="0" smtClean="0">
                <a:solidFill>
                  <a:schemeClr val="accent5">
                    <a:lumMod val="50000"/>
                  </a:schemeClr>
                </a:solidFill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9382611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051540" y="557559"/>
            <a:ext cx="4104456" cy="4801314"/>
          </a:xfrm>
          <a:prstGeom prst="rect">
            <a:avLst/>
          </a:prstGeom>
          <a:noFill/>
        </p:spPr>
        <p:txBody>
          <a:bodyPr wrap="square" numCol="1" rtlCol="0">
            <a:spAutoFit/>
          </a:bodyPr>
          <a:lstStyle/>
          <a:p>
            <a:r>
              <a:rPr lang="ru-RU" dirty="0">
                <a:solidFill>
                  <a:schemeClr val="accent5">
                    <a:lumMod val="50000"/>
                  </a:schemeClr>
                </a:solidFill>
              </a:rPr>
              <a:t>Да будем дугме.</a:t>
            </a:r>
          </a:p>
          <a:p>
            <a:r>
              <a:rPr lang="ru-RU" dirty="0">
                <a:solidFill>
                  <a:schemeClr val="accent5">
                    <a:lumMod val="50000"/>
                  </a:schemeClr>
                </a:solidFill>
              </a:rPr>
              <a:t> У гардероби твојих </a:t>
            </a:r>
          </a:p>
          <a:p>
            <a:r>
              <a:rPr lang="ru-RU" dirty="0">
                <a:solidFill>
                  <a:schemeClr val="accent5">
                    <a:lumMod val="50000"/>
                  </a:schemeClr>
                </a:solidFill>
              </a:rPr>
              <a:t>страхотних величајности.</a:t>
            </a:r>
          </a:p>
          <a:p>
            <a:endParaRPr lang="ru-RU" dirty="0">
              <a:solidFill>
                <a:schemeClr val="accent5">
                  <a:lumMod val="50000"/>
                </a:schemeClr>
              </a:solidFill>
            </a:endParaRPr>
          </a:p>
          <a:p>
            <a:r>
              <a:rPr lang="ru-RU" dirty="0">
                <a:solidFill>
                  <a:schemeClr val="accent5">
                    <a:lumMod val="50000"/>
                  </a:schemeClr>
                </a:solidFill>
              </a:rPr>
              <a:t>Не слушај ме. Не гледај.</a:t>
            </a:r>
          </a:p>
          <a:p>
            <a:r>
              <a:rPr lang="ru-RU" dirty="0">
                <a:solidFill>
                  <a:schemeClr val="accent5">
                    <a:lumMod val="50000"/>
                  </a:schemeClr>
                </a:solidFill>
              </a:rPr>
              <a:t> Док у његовој кошуљи. </a:t>
            </a:r>
          </a:p>
          <a:p>
            <a:r>
              <a:rPr lang="ru-RU" dirty="0">
                <a:solidFill>
                  <a:schemeClr val="accent5">
                    <a:lumMod val="50000"/>
                  </a:schemeClr>
                </a:solidFill>
              </a:rPr>
              <a:t>Боса. Са камером у руци спремној за снимање </a:t>
            </a:r>
          </a:p>
          <a:p>
            <a:r>
              <a:rPr lang="ru-RU" dirty="0">
                <a:solidFill>
                  <a:schemeClr val="accent5">
                    <a:lumMod val="50000"/>
                  </a:schemeClr>
                </a:solidFill>
              </a:rPr>
              <a:t>дубоког заласка силазим. </a:t>
            </a:r>
          </a:p>
          <a:p>
            <a:endParaRPr lang="ru-RU" dirty="0">
              <a:solidFill>
                <a:schemeClr val="accent5">
                  <a:lumMod val="50000"/>
                </a:schemeClr>
              </a:solidFill>
            </a:endParaRPr>
          </a:p>
          <a:p>
            <a:r>
              <a:rPr lang="ru-RU" dirty="0">
                <a:solidFill>
                  <a:schemeClr val="accent5">
                    <a:lumMod val="50000"/>
                  </a:schemeClr>
                </a:solidFill>
              </a:rPr>
              <a:t>Међу вилинске таласе. Подводне градове</a:t>
            </a:r>
          </a:p>
          <a:p>
            <a:r>
              <a:rPr lang="ru-RU" dirty="0">
                <a:solidFill>
                  <a:schemeClr val="accent5">
                    <a:lumMod val="50000"/>
                  </a:schemeClr>
                </a:solidFill>
              </a:rPr>
              <a:t> што мазе се. У древном</a:t>
            </a:r>
          </a:p>
          <a:p>
            <a:r>
              <a:rPr lang="ru-RU" dirty="0">
                <a:solidFill>
                  <a:schemeClr val="accent5">
                    <a:lumMod val="50000"/>
                  </a:schemeClr>
                </a:solidFill>
              </a:rPr>
              <a:t> и клиском бескрају</a:t>
            </a:r>
          </a:p>
          <a:p>
            <a:r>
              <a:rPr lang="ru-RU" dirty="0">
                <a:solidFill>
                  <a:schemeClr val="accent5">
                    <a:lumMod val="50000"/>
                  </a:schemeClr>
                </a:solidFill>
              </a:rPr>
              <a:t> миловања океана.</a:t>
            </a:r>
          </a:p>
          <a:p>
            <a:endParaRPr lang="en-US" dirty="0">
              <a:solidFill>
                <a:schemeClr val="accent5">
                  <a:lumMod val="50000"/>
                </a:schemeClr>
              </a:solidFill>
            </a:endParaRPr>
          </a:p>
          <a:p>
            <a:r>
              <a:rPr lang="ru-RU" dirty="0" smtClean="0">
                <a:solidFill>
                  <a:schemeClr val="accent5">
                    <a:lumMod val="50000"/>
                  </a:schemeClr>
                </a:solidFill>
              </a:rPr>
              <a:t>И </a:t>
            </a:r>
            <a:r>
              <a:rPr lang="ru-RU" dirty="0">
                <a:solidFill>
                  <a:schemeClr val="accent5">
                    <a:lumMod val="50000"/>
                  </a:schemeClr>
                </a:solidFill>
              </a:rPr>
              <a:t>онда се враћам. 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5292080" y="528264"/>
            <a:ext cx="3672408" cy="42473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>
                <a:solidFill>
                  <a:schemeClr val="accent5">
                    <a:lumMod val="50000"/>
                  </a:schemeClr>
                </a:solidFill>
              </a:rPr>
              <a:t>Са коралним острвима. </a:t>
            </a:r>
          </a:p>
          <a:p>
            <a:r>
              <a:rPr lang="ru-RU" dirty="0">
                <a:solidFill>
                  <a:schemeClr val="accent5">
                    <a:lumMod val="50000"/>
                  </a:schemeClr>
                </a:solidFill>
              </a:rPr>
              <a:t>И рајским плодовима.</a:t>
            </a:r>
          </a:p>
          <a:p>
            <a:r>
              <a:rPr lang="ru-RU" dirty="0">
                <a:solidFill>
                  <a:schemeClr val="accent5">
                    <a:lumMod val="50000"/>
                  </a:schemeClr>
                </a:solidFill>
              </a:rPr>
              <a:t> На удовима. Раменима.</a:t>
            </a:r>
          </a:p>
          <a:p>
            <a:r>
              <a:rPr lang="ru-RU" dirty="0">
                <a:solidFill>
                  <a:schemeClr val="accent5">
                    <a:lumMod val="50000"/>
                  </a:schemeClr>
                </a:solidFill>
              </a:rPr>
              <a:t> У зубима. Под језиком. </a:t>
            </a:r>
          </a:p>
          <a:p>
            <a:endParaRPr lang="en-US" dirty="0">
              <a:solidFill>
                <a:schemeClr val="accent5">
                  <a:lumMod val="50000"/>
                </a:schemeClr>
              </a:solidFill>
            </a:endParaRPr>
          </a:p>
          <a:p>
            <a:r>
              <a:rPr lang="ru-RU" dirty="0">
                <a:solidFill>
                  <a:schemeClr val="accent5">
                    <a:lumMod val="50000"/>
                  </a:schemeClr>
                </a:solidFill>
              </a:rPr>
              <a:t>Спремна. За набој</a:t>
            </a:r>
          </a:p>
          <a:p>
            <a:r>
              <a:rPr lang="ru-RU" dirty="0">
                <a:solidFill>
                  <a:schemeClr val="accent5">
                    <a:lumMod val="50000"/>
                  </a:schemeClr>
                </a:solidFill>
              </a:rPr>
              <a:t> твог безразложног смисла. </a:t>
            </a:r>
          </a:p>
          <a:p>
            <a:r>
              <a:rPr lang="ru-RU" dirty="0">
                <a:solidFill>
                  <a:schemeClr val="accent5">
                    <a:lumMod val="50000"/>
                  </a:schemeClr>
                </a:solidFill>
              </a:rPr>
              <a:t>Којим ћеш их у књизи </a:t>
            </a:r>
          </a:p>
          <a:p>
            <a:r>
              <a:rPr lang="ru-RU" dirty="0">
                <a:solidFill>
                  <a:schemeClr val="accent5">
                    <a:lumMod val="50000"/>
                  </a:schemeClr>
                </a:solidFill>
              </a:rPr>
              <a:t>великих одлука прецртати. </a:t>
            </a:r>
          </a:p>
          <a:p>
            <a:endParaRPr lang="ru-RU" dirty="0">
              <a:solidFill>
                <a:schemeClr val="accent5">
                  <a:lumMod val="50000"/>
                </a:schemeClr>
              </a:solidFill>
            </a:endParaRPr>
          </a:p>
          <a:p>
            <a:r>
              <a:rPr lang="ru-RU" dirty="0">
                <a:solidFill>
                  <a:schemeClr val="accent5">
                    <a:lumMod val="50000"/>
                  </a:schemeClr>
                </a:solidFill>
              </a:rPr>
              <a:t>Запаливши лулу. </a:t>
            </a:r>
          </a:p>
          <a:p>
            <a:r>
              <a:rPr lang="ru-RU" dirty="0">
                <a:solidFill>
                  <a:schemeClr val="accent5">
                    <a:lumMod val="50000"/>
                  </a:schemeClr>
                </a:solidFill>
              </a:rPr>
              <a:t>Смотавши ме у облак.</a:t>
            </a:r>
          </a:p>
          <a:p>
            <a:r>
              <a:rPr lang="ru-RU" dirty="0">
                <a:solidFill>
                  <a:schemeClr val="accent5">
                    <a:lumMod val="50000"/>
                  </a:schemeClr>
                </a:solidFill>
              </a:rPr>
              <a:t> Из хиљаду и једне твоје</a:t>
            </a:r>
          </a:p>
          <a:p>
            <a:r>
              <a:rPr lang="ru-RU" dirty="0">
                <a:solidFill>
                  <a:schemeClr val="accent5">
                    <a:lumMod val="50000"/>
                  </a:schemeClr>
                </a:solidFill>
              </a:rPr>
              <a:t> медитације. О облацима.</a:t>
            </a:r>
            <a:endParaRPr lang="en-US" dirty="0">
              <a:solidFill>
                <a:schemeClr val="accent5">
                  <a:lumMod val="50000"/>
                </a:schemeClr>
              </a:solidFill>
            </a:endParaRPr>
          </a:p>
          <a:p>
            <a:endParaRPr lang="en-US" dirty="0">
              <a:solidFill>
                <a:schemeClr val="accent5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7895572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8194" name="Picture 2" descr="C:\Users\Siemens\Desktop\DCIM\Skola\TK2\Prezentacija\Slike za prezentaciju\slike\Zooloski-vrt-pedesetih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44" y="-38233"/>
            <a:ext cx="10692824" cy="69321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658813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Siemens\Desktop\DCIM\Skola\TK2\Prezentacija\Slike za prezentaciju\slike\Posetilac-izlozbe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37079" y="-537119"/>
            <a:ext cx="9504854" cy="78175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935194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Siemens\Desktop\DCIM\Skola\TK2\Prezentacija\Slike za prezentaciju\slike\S.Kragujevic,_Tanja_Kragujevic,_Mira_Aleckovic,_Vasko_Popa,_Dobitnici_jubilarne_Plakete_Grada_Beog.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68560" y="-459432"/>
            <a:ext cx="11548891" cy="79208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215319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Siemens\Desktop\DCIM\Skola\TK2\Prezentacija\Slike za prezentaciju\slike\Golubija-stafeta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37531" y="-121690"/>
            <a:ext cx="10836695" cy="69689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566622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C:\Users\Siemens\Desktop\DCIM\Skola\TK2\Prezentacija\Slike za prezentaciju\slike\LVujaklija-poklon-za-Tanju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65630" y="-4251"/>
            <a:ext cx="4582808" cy="68810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3" name="Picture 3" descr="C:\Users\Siemens\Desktop\DCIM\Skola\TK2\Prezentacija\Slike za prezentaciju\slike\LVujaklija-kod-pesnikinje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8456" y="-4251"/>
            <a:ext cx="4594086" cy="68810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330414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539552" y="188640"/>
            <a:ext cx="3528392" cy="64633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>
                <a:solidFill>
                  <a:schemeClr val="accent3">
                    <a:lumMod val="50000"/>
                  </a:schemeClr>
                </a:solidFill>
              </a:rPr>
              <a:t>ПУПИН: СТУДИРАЈУЋИ ЖИВОТ РУЖЕ </a:t>
            </a:r>
            <a:endParaRPr lang="ru-RU" b="1" dirty="0" smtClean="0">
              <a:solidFill>
                <a:schemeClr val="accent3">
                  <a:lumMod val="50000"/>
                </a:schemeClr>
              </a:solidFill>
            </a:endParaRPr>
          </a:p>
          <a:p>
            <a:endParaRPr lang="ru-RU" dirty="0">
              <a:solidFill>
                <a:schemeClr val="accent3">
                  <a:lumMod val="50000"/>
                </a:schemeClr>
              </a:solidFill>
            </a:endParaRPr>
          </a:p>
          <a:p>
            <a:r>
              <a:rPr lang="ru-RU" dirty="0" smtClean="0">
                <a:solidFill>
                  <a:schemeClr val="accent3">
                    <a:lumMod val="50000"/>
                  </a:schemeClr>
                </a:solidFill>
              </a:rPr>
              <a:t>Посматрајте </a:t>
            </a:r>
            <a:r>
              <a:rPr lang="ru-RU" dirty="0">
                <a:solidFill>
                  <a:schemeClr val="accent3">
                    <a:lumMod val="50000"/>
                  </a:schemeClr>
                </a:solidFill>
              </a:rPr>
              <a:t>неког летњег јутра како рани сунчеви </a:t>
            </a:r>
            <a:r>
              <a:rPr lang="ru-RU" dirty="0" smtClean="0">
                <a:solidFill>
                  <a:schemeClr val="accent3">
                    <a:lumMod val="50000"/>
                  </a:schemeClr>
                </a:solidFill>
              </a:rPr>
              <a:t>зраци</a:t>
            </a:r>
          </a:p>
          <a:p>
            <a:r>
              <a:rPr lang="ru-RU" dirty="0" smtClean="0">
                <a:solidFill>
                  <a:schemeClr val="accent3">
                    <a:lumMod val="50000"/>
                  </a:schemeClr>
                </a:solidFill>
              </a:rPr>
              <a:t>буде </a:t>
            </a:r>
            <a:r>
              <a:rPr lang="ru-RU" dirty="0">
                <a:solidFill>
                  <a:schemeClr val="accent3">
                    <a:lumMod val="50000"/>
                  </a:schemeClr>
                </a:solidFill>
              </a:rPr>
              <a:t>успавану </a:t>
            </a:r>
            <a:r>
              <a:rPr lang="ru-RU" dirty="0" smtClean="0">
                <a:solidFill>
                  <a:schemeClr val="accent3">
                    <a:lumMod val="50000"/>
                  </a:schemeClr>
                </a:solidFill>
              </a:rPr>
              <a:t>ружу</a:t>
            </a:r>
          </a:p>
          <a:p>
            <a:r>
              <a:rPr lang="ru-RU" dirty="0" smtClean="0">
                <a:solidFill>
                  <a:schemeClr val="accent3">
                    <a:lumMod val="50000"/>
                  </a:schemeClr>
                </a:solidFill>
              </a:rPr>
              <a:t>из </a:t>
            </a:r>
            <a:r>
              <a:rPr lang="ru-RU" dirty="0">
                <a:solidFill>
                  <a:schemeClr val="accent3">
                    <a:lumMod val="50000"/>
                  </a:schemeClr>
                </a:solidFill>
              </a:rPr>
              <a:t>њеног сна. </a:t>
            </a:r>
            <a:endParaRPr lang="ru-RU" dirty="0" smtClean="0">
              <a:solidFill>
                <a:schemeClr val="accent3">
                  <a:lumMod val="50000"/>
                </a:schemeClr>
              </a:solidFill>
            </a:endParaRPr>
          </a:p>
          <a:p>
            <a:endParaRPr lang="ru-RU" dirty="0">
              <a:solidFill>
                <a:schemeClr val="accent3">
                  <a:lumMod val="50000"/>
                </a:schemeClr>
              </a:solidFill>
            </a:endParaRPr>
          </a:p>
          <a:p>
            <a:r>
              <a:rPr lang="ru-RU" dirty="0" smtClean="0">
                <a:solidFill>
                  <a:schemeClr val="accent3">
                    <a:lumMod val="50000"/>
                  </a:schemeClr>
                </a:solidFill>
              </a:rPr>
              <a:t>Сетите </a:t>
            </a:r>
            <a:r>
              <a:rPr lang="ru-RU" dirty="0">
                <a:solidFill>
                  <a:schemeClr val="accent3">
                    <a:lumMod val="50000"/>
                  </a:schemeClr>
                </a:solidFill>
              </a:rPr>
              <a:t>се да је то </a:t>
            </a:r>
            <a:r>
              <a:rPr lang="ru-RU" dirty="0" smtClean="0">
                <a:solidFill>
                  <a:schemeClr val="accent3">
                    <a:lumMod val="50000"/>
                  </a:schemeClr>
                </a:solidFill>
              </a:rPr>
              <a:t>одговор</a:t>
            </a:r>
          </a:p>
          <a:p>
            <a:r>
              <a:rPr lang="ru-RU" dirty="0" smtClean="0">
                <a:solidFill>
                  <a:schemeClr val="accent3">
                    <a:lumMod val="50000"/>
                  </a:schemeClr>
                </a:solidFill>
              </a:rPr>
              <a:t>тела </a:t>
            </a:r>
            <a:r>
              <a:rPr lang="ru-RU" dirty="0">
                <a:solidFill>
                  <a:schemeClr val="accent3">
                    <a:lumMod val="50000"/>
                  </a:schemeClr>
                </a:solidFill>
              </a:rPr>
              <a:t>и душе </a:t>
            </a:r>
            <a:r>
              <a:rPr lang="ru-RU" dirty="0" smtClean="0">
                <a:solidFill>
                  <a:schemeClr val="accent3">
                    <a:lumMod val="50000"/>
                  </a:schemeClr>
                </a:solidFill>
              </a:rPr>
              <a:t>руже</a:t>
            </a:r>
          </a:p>
          <a:p>
            <a:r>
              <a:rPr lang="ru-RU" dirty="0" smtClean="0">
                <a:solidFill>
                  <a:schemeClr val="accent3">
                    <a:lumMod val="50000"/>
                  </a:schemeClr>
                </a:solidFill>
              </a:rPr>
              <a:t>који </a:t>
            </a:r>
            <a:r>
              <a:rPr lang="ru-RU" dirty="0">
                <a:solidFill>
                  <a:schemeClr val="accent3">
                    <a:lumMod val="50000"/>
                  </a:schemeClr>
                </a:solidFill>
              </a:rPr>
              <a:t>су </a:t>
            </a:r>
            <a:r>
              <a:rPr lang="ru-RU" dirty="0" smtClean="0">
                <a:solidFill>
                  <a:schemeClr val="accent3">
                    <a:lumMod val="50000"/>
                  </a:schemeClr>
                </a:solidFill>
              </a:rPr>
              <a:t>усаглашени</a:t>
            </a:r>
          </a:p>
          <a:p>
            <a:r>
              <a:rPr lang="ru-RU" dirty="0" smtClean="0">
                <a:solidFill>
                  <a:schemeClr val="accent3">
                    <a:lumMod val="50000"/>
                  </a:schemeClr>
                </a:solidFill>
              </a:rPr>
              <a:t>са </a:t>
            </a:r>
            <a:r>
              <a:rPr lang="ru-RU" dirty="0">
                <a:solidFill>
                  <a:schemeClr val="accent3">
                    <a:lumMod val="50000"/>
                  </a:schemeClr>
                </a:solidFill>
              </a:rPr>
              <a:t>мелодијама које сјајни </a:t>
            </a:r>
            <a:endParaRPr lang="ru-RU" dirty="0" smtClean="0">
              <a:solidFill>
                <a:schemeClr val="accent3">
                  <a:lumMod val="50000"/>
                </a:schemeClr>
              </a:solidFill>
            </a:endParaRPr>
          </a:p>
          <a:p>
            <a:r>
              <a:rPr lang="ru-RU" dirty="0" smtClean="0">
                <a:solidFill>
                  <a:schemeClr val="accent3">
                    <a:lumMod val="50000"/>
                  </a:schemeClr>
                </a:solidFill>
              </a:rPr>
              <a:t>сунчеви </a:t>
            </a:r>
            <a:r>
              <a:rPr lang="ru-RU" dirty="0">
                <a:solidFill>
                  <a:schemeClr val="accent3">
                    <a:lumMod val="50000"/>
                  </a:schemeClr>
                </a:solidFill>
              </a:rPr>
              <a:t>зраци </a:t>
            </a:r>
            <a:r>
              <a:rPr lang="ru-RU" dirty="0" smtClean="0">
                <a:solidFill>
                  <a:schemeClr val="accent3">
                    <a:lumMod val="50000"/>
                  </a:schemeClr>
                </a:solidFill>
              </a:rPr>
              <a:t>уливају</a:t>
            </a:r>
          </a:p>
          <a:p>
            <a:r>
              <a:rPr lang="ru-RU" dirty="0" smtClean="0">
                <a:solidFill>
                  <a:schemeClr val="accent3">
                    <a:lumMod val="50000"/>
                  </a:schemeClr>
                </a:solidFill>
              </a:rPr>
              <a:t>у </a:t>
            </a:r>
            <a:r>
              <a:rPr lang="ru-RU" dirty="0">
                <a:solidFill>
                  <a:schemeClr val="accent3">
                    <a:lumMod val="50000"/>
                  </a:schemeClr>
                </a:solidFill>
              </a:rPr>
              <a:t>њено опчињено ухо. </a:t>
            </a:r>
            <a:endParaRPr lang="ru-RU" dirty="0" smtClean="0">
              <a:solidFill>
                <a:schemeClr val="accent3">
                  <a:lumMod val="50000"/>
                </a:schemeClr>
              </a:solidFill>
            </a:endParaRPr>
          </a:p>
          <a:p>
            <a:endParaRPr lang="ru-RU" dirty="0">
              <a:solidFill>
                <a:schemeClr val="accent3">
                  <a:lumMod val="50000"/>
                </a:schemeClr>
              </a:solidFill>
            </a:endParaRPr>
          </a:p>
          <a:p>
            <a:r>
              <a:rPr lang="ru-RU" dirty="0" smtClean="0">
                <a:solidFill>
                  <a:schemeClr val="accent3">
                    <a:lumMod val="50000"/>
                  </a:schemeClr>
                </a:solidFill>
              </a:rPr>
              <a:t>Ово </a:t>
            </a:r>
            <a:r>
              <a:rPr lang="ru-RU" dirty="0">
                <a:solidFill>
                  <a:schemeClr val="accent3">
                    <a:lumMod val="50000"/>
                  </a:schemeClr>
                </a:solidFill>
              </a:rPr>
              <a:t>није само стилска фигура, већ кратак опис дивних физичких односа које је наука открила студирајући ружин живот. </a:t>
            </a:r>
            <a:endParaRPr lang="ru-RU" dirty="0" smtClean="0">
              <a:solidFill>
                <a:schemeClr val="accent3">
                  <a:lumMod val="50000"/>
                </a:schemeClr>
              </a:solidFill>
            </a:endParaRPr>
          </a:p>
          <a:p>
            <a:endParaRPr lang="ru-RU" dirty="0">
              <a:solidFill>
                <a:schemeClr val="accent3">
                  <a:lumMod val="50000"/>
                </a:schemeClr>
              </a:solidFill>
            </a:endParaRPr>
          </a:p>
          <a:p>
            <a:r>
              <a:rPr lang="ru-RU" dirty="0" smtClean="0">
                <a:solidFill>
                  <a:schemeClr val="accent3">
                    <a:lumMod val="50000"/>
                  </a:schemeClr>
                </a:solidFill>
              </a:rPr>
              <a:t>Ништа </a:t>
            </a:r>
            <a:r>
              <a:rPr lang="ru-RU" dirty="0">
                <a:solidFill>
                  <a:schemeClr val="accent3">
                    <a:lumMod val="50000"/>
                  </a:schemeClr>
                </a:solidFill>
              </a:rPr>
              <a:t>ту не бих могла додати</a:t>
            </a:r>
            <a:r>
              <a:rPr lang="ru-RU" dirty="0" smtClean="0">
                <a:solidFill>
                  <a:schemeClr val="accent3">
                    <a:lumMod val="50000"/>
                  </a:schemeClr>
                </a:solidFill>
              </a:rPr>
              <a:t>.</a:t>
            </a:r>
          </a:p>
          <a:p>
            <a:r>
              <a:rPr lang="ru-RU" dirty="0" smtClean="0">
                <a:solidFill>
                  <a:schemeClr val="accent3">
                    <a:lumMod val="50000"/>
                  </a:schemeClr>
                </a:solidFill>
              </a:rPr>
              <a:t>У </a:t>
            </a:r>
            <a:r>
              <a:rPr lang="ru-RU" dirty="0">
                <a:solidFill>
                  <a:schemeClr val="accent3">
                    <a:lumMod val="50000"/>
                  </a:schemeClr>
                </a:solidFill>
              </a:rPr>
              <a:t>погледу стила. О </a:t>
            </a:r>
            <a:r>
              <a:rPr lang="ru-RU" dirty="0" smtClean="0">
                <a:solidFill>
                  <a:schemeClr val="accent3">
                    <a:lumMod val="50000"/>
                  </a:schemeClr>
                </a:solidFill>
              </a:rPr>
              <a:t>души</a:t>
            </a:r>
          </a:p>
          <a:p>
            <a:r>
              <a:rPr lang="ru-RU" dirty="0" smtClean="0">
                <a:solidFill>
                  <a:schemeClr val="accent3">
                    <a:lumMod val="50000"/>
                  </a:schemeClr>
                </a:solidFill>
              </a:rPr>
              <a:t>руже </a:t>
            </a:r>
            <a:r>
              <a:rPr lang="ru-RU" dirty="0">
                <a:solidFill>
                  <a:schemeClr val="accent3">
                    <a:lumMod val="50000"/>
                  </a:schemeClr>
                </a:solidFill>
              </a:rPr>
              <a:t>да не говоримо. </a:t>
            </a:r>
            <a:endParaRPr lang="ru-RU" dirty="0" smtClean="0">
              <a:solidFill>
                <a:schemeClr val="accent3">
                  <a:lumMod val="50000"/>
                </a:schemeClr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4716016" y="1052736"/>
            <a:ext cx="3816424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>
                <a:solidFill>
                  <a:schemeClr val="accent3">
                    <a:lumMod val="50000"/>
                  </a:schemeClr>
                </a:solidFill>
              </a:rPr>
              <a:t>Колико сам само гимназијских часова пропустила. Бивајући</a:t>
            </a:r>
          </a:p>
          <a:p>
            <a:r>
              <a:rPr lang="ru-RU" dirty="0">
                <a:solidFill>
                  <a:schemeClr val="accent3">
                    <a:lumMod val="50000"/>
                  </a:schemeClr>
                </a:solidFill>
              </a:rPr>
              <a:t>у задњем дворишту. </a:t>
            </a:r>
          </a:p>
          <a:p>
            <a:r>
              <a:rPr lang="ru-RU" dirty="0">
                <a:solidFill>
                  <a:schemeClr val="accent3">
                    <a:lumMod val="50000"/>
                  </a:schemeClr>
                </a:solidFill>
              </a:rPr>
              <a:t>На клизаљкама. У диму петпарачких прича. </a:t>
            </a:r>
          </a:p>
          <a:p>
            <a:endParaRPr lang="ru-RU" dirty="0">
              <a:solidFill>
                <a:schemeClr val="accent3">
                  <a:lumMod val="50000"/>
                </a:schemeClr>
              </a:solidFill>
            </a:endParaRPr>
          </a:p>
          <a:p>
            <a:r>
              <a:rPr lang="ru-RU" dirty="0">
                <a:solidFill>
                  <a:schemeClr val="accent3">
                    <a:lumMod val="50000"/>
                  </a:schemeClr>
                </a:solidFill>
              </a:rPr>
              <a:t>Не верујући. Да тако </a:t>
            </a:r>
          </a:p>
          <a:p>
            <a:r>
              <a:rPr lang="ru-RU" dirty="0">
                <a:solidFill>
                  <a:schemeClr val="accent3">
                    <a:lumMod val="50000"/>
                  </a:schemeClr>
                </a:solidFill>
              </a:rPr>
              <a:t>поуздани снови долазе</a:t>
            </a:r>
          </a:p>
          <a:p>
            <a:r>
              <a:rPr lang="ru-RU" dirty="0">
                <a:solidFill>
                  <a:schemeClr val="accent3">
                    <a:lumMod val="50000"/>
                  </a:schemeClr>
                </a:solidFill>
              </a:rPr>
              <a:t>кап по кап. Из меда јутарње мисли. Чисте мелодије. </a:t>
            </a:r>
          </a:p>
          <a:p>
            <a:endParaRPr lang="ru-RU" dirty="0">
              <a:solidFill>
                <a:schemeClr val="accent3">
                  <a:lumMod val="50000"/>
                </a:schemeClr>
              </a:solidFill>
            </a:endParaRPr>
          </a:p>
          <a:p>
            <a:r>
              <a:rPr lang="ru-RU" dirty="0">
                <a:solidFill>
                  <a:schemeClr val="accent3">
                    <a:lumMod val="50000"/>
                  </a:schemeClr>
                </a:solidFill>
              </a:rPr>
              <a:t>Онога ко чује. Ту љубавну</a:t>
            </a:r>
          </a:p>
          <a:p>
            <a:r>
              <a:rPr lang="ru-RU" dirty="0">
                <a:solidFill>
                  <a:schemeClr val="accent3">
                    <a:lumMod val="50000"/>
                  </a:schemeClr>
                </a:solidFill>
              </a:rPr>
              <a:t>тајну. Сваке странице понаособ. Уденуте у проста времена</a:t>
            </a:r>
          </a:p>
          <a:p>
            <a:r>
              <a:rPr lang="ru-RU" dirty="0">
                <a:solidFill>
                  <a:schemeClr val="accent3">
                    <a:lumMod val="50000"/>
                  </a:schemeClr>
                </a:solidFill>
              </a:rPr>
              <a:t>буђења једне једине руже.</a:t>
            </a:r>
            <a:endParaRPr lang="en-US" dirty="0">
              <a:solidFill>
                <a:schemeClr val="accent3">
                  <a:lumMod val="50000"/>
                </a:schemeClr>
              </a:solidFill>
            </a:endParaRPr>
          </a:p>
          <a:p>
            <a:endParaRPr lang="en-US" dirty="0">
              <a:solidFill>
                <a:schemeClr val="accent3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653928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899592" y="44404"/>
            <a:ext cx="3196530" cy="67403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>
                <a:solidFill>
                  <a:schemeClr val="accent2">
                    <a:lumMod val="50000"/>
                  </a:schemeClr>
                </a:solidFill>
              </a:rPr>
              <a:t>ДА НЕ ПОМИЊЕМ ЗДЕЛЕ </a:t>
            </a:r>
            <a:endParaRPr lang="ru-RU" b="1" dirty="0" smtClean="0">
              <a:solidFill>
                <a:schemeClr val="accent2">
                  <a:lumMod val="50000"/>
                </a:schemeClr>
              </a:solidFill>
            </a:endParaRPr>
          </a:p>
          <a:p>
            <a:endParaRPr lang="ru-RU" dirty="0">
              <a:solidFill>
                <a:schemeClr val="accent2">
                  <a:lumMod val="50000"/>
                </a:schemeClr>
              </a:solidFill>
            </a:endParaRPr>
          </a:p>
          <a:p>
            <a:r>
              <a:rPr lang="ru-RU" dirty="0" smtClean="0">
                <a:solidFill>
                  <a:schemeClr val="accent2">
                    <a:lumMod val="50000"/>
                  </a:schemeClr>
                </a:solidFill>
              </a:rPr>
              <a:t>Површина </a:t>
            </a:r>
            <a:r>
              <a:rPr lang="ru-RU" dirty="0">
                <a:solidFill>
                  <a:schemeClr val="accent2">
                    <a:lumMod val="50000"/>
                  </a:schemeClr>
                </a:solidFill>
              </a:rPr>
              <a:t>сваке </a:t>
            </a:r>
            <a:r>
              <a:rPr lang="ru-RU" dirty="0" smtClean="0">
                <a:solidFill>
                  <a:schemeClr val="accent2">
                    <a:lumMod val="50000"/>
                  </a:schemeClr>
                </a:solidFill>
              </a:rPr>
              <a:t>ствари</a:t>
            </a:r>
          </a:p>
          <a:p>
            <a:r>
              <a:rPr lang="ru-RU" dirty="0" smtClean="0">
                <a:solidFill>
                  <a:schemeClr val="accent2">
                    <a:lumMod val="50000"/>
                  </a:schemeClr>
                </a:solidFill>
              </a:rPr>
              <a:t>налик </a:t>
            </a:r>
            <a:r>
              <a:rPr lang="ru-RU" dirty="0">
                <a:solidFill>
                  <a:schemeClr val="accent2">
                    <a:lumMod val="50000"/>
                  </a:schemeClr>
                </a:solidFill>
              </a:rPr>
              <a:t>је језику. Не </a:t>
            </a:r>
            <a:r>
              <a:rPr lang="ru-RU" dirty="0" smtClean="0">
                <a:solidFill>
                  <a:schemeClr val="accent2">
                    <a:lumMod val="50000"/>
                  </a:schemeClr>
                </a:solidFill>
              </a:rPr>
              <a:t>тече</a:t>
            </a:r>
          </a:p>
          <a:p>
            <a:r>
              <a:rPr lang="ru-RU" dirty="0" smtClean="0">
                <a:solidFill>
                  <a:schemeClr val="accent2">
                    <a:lumMod val="50000"/>
                  </a:schemeClr>
                </a:solidFill>
              </a:rPr>
              <a:t>глатко</a:t>
            </a:r>
            <a:r>
              <a:rPr lang="ru-RU" dirty="0">
                <a:solidFill>
                  <a:schemeClr val="accent2">
                    <a:lumMod val="50000"/>
                  </a:schemeClr>
                </a:solidFill>
              </a:rPr>
              <a:t>. Застајкује и пуца</a:t>
            </a:r>
            <a:r>
              <a:rPr lang="ru-RU" dirty="0" smtClean="0">
                <a:solidFill>
                  <a:schemeClr val="accent2">
                    <a:lumMod val="50000"/>
                  </a:schemeClr>
                </a:solidFill>
              </a:rPr>
              <a:t>.</a:t>
            </a:r>
          </a:p>
          <a:p>
            <a:endParaRPr lang="ru-RU" dirty="0">
              <a:solidFill>
                <a:schemeClr val="accent2">
                  <a:lumMod val="50000"/>
                </a:schemeClr>
              </a:solidFill>
            </a:endParaRPr>
          </a:p>
          <a:p>
            <a:r>
              <a:rPr lang="ru-RU" dirty="0" smtClean="0">
                <a:solidFill>
                  <a:schemeClr val="accent2">
                    <a:lumMod val="50000"/>
                  </a:schemeClr>
                </a:solidFill>
              </a:rPr>
              <a:t>Пређеш </a:t>
            </a:r>
            <a:r>
              <a:rPr lang="ru-RU" dirty="0">
                <a:solidFill>
                  <a:schemeClr val="accent2">
                    <a:lumMod val="50000"/>
                  </a:schemeClr>
                </a:solidFill>
              </a:rPr>
              <a:t>ли овлаш </a:t>
            </a:r>
            <a:r>
              <a:rPr lang="ru-RU" dirty="0" smtClean="0">
                <a:solidFill>
                  <a:schemeClr val="accent2">
                    <a:lumMod val="50000"/>
                  </a:schemeClr>
                </a:solidFill>
              </a:rPr>
              <a:t>погледом</a:t>
            </a:r>
          </a:p>
          <a:p>
            <a:r>
              <a:rPr lang="ru-RU" dirty="0" smtClean="0">
                <a:solidFill>
                  <a:schemeClr val="accent2">
                    <a:lumMod val="50000"/>
                  </a:schemeClr>
                </a:solidFill>
              </a:rPr>
              <a:t>прстију </a:t>
            </a:r>
            <a:r>
              <a:rPr lang="ru-RU" dirty="0">
                <a:solidFill>
                  <a:schemeClr val="accent2">
                    <a:lumMod val="50000"/>
                  </a:schemeClr>
                </a:solidFill>
              </a:rPr>
              <a:t>чујеш напуклине</a:t>
            </a:r>
            <a:r>
              <a:rPr lang="ru-RU" dirty="0" smtClean="0">
                <a:solidFill>
                  <a:schemeClr val="accent2">
                    <a:lumMod val="50000"/>
                  </a:schemeClr>
                </a:solidFill>
              </a:rPr>
              <a:t>.</a:t>
            </a:r>
          </a:p>
          <a:p>
            <a:r>
              <a:rPr lang="ru-RU" dirty="0" smtClean="0">
                <a:solidFill>
                  <a:schemeClr val="accent2">
                    <a:lumMod val="50000"/>
                  </a:schemeClr>
                </a:solidFill>
              </a:rPr>
              <a:t>Прекинуте </a:t>
            </a:r>
            <a:r>
              <a:rPr lang="ru-RU" dirty="0">
                <a:solidFill>
                  <a:schemeClr val="accent2">
                    <a:lumMod val="50000"/>
                  </a:schemeClr>
                </a:solidFill>
              </a:rPr>
              <a:t>везе. </a:t>
            </a:r>
            <a:r>
              <a:rPr lang="ru-RU" dirty="0" smtClean="0">
                <a:solidFill>
                  <a:schemeClr val="accent2">
                    <a:lumMod val="50000"/>
                  </a:schemeClr>
                </a:solidFill>
              </a:rPr>
              <a:t>Удаљен</a:t>
            </a:r>
          </a:p>
          <a:p>
            <a:r>
              <a:rPr lang="ru-RU" dirty="0" smtClean="0">
                <a:solidFill>
                  <a:schemeClr val="accent2">
                    <a:lumMod val="50000"/>
                  </a:schemeClr>
                </a:solidFill>
              </a:rPr>
              <a:t>говор</a:t>
            </a:r>
            <a:r>
              <a:rPr lang="ru-RU" dirty="0">
                <a:solidFill>
                  <a:schemeClr val="accent2">
                    <a:lumMod val="50000"/>
                  </a:schemeClr>
                </a:solidFill>
              </a:rPr>
              <a:t>. Сећање ствари</a:t>
            </a:r>
            <a:r>
              <a:rPr lang="ru-RU" dirty="0" smtClean="0">
                <a:solidFill>
                  <a:schemeClr val="accent2">
                    <a:lumMod val="50000"/>
                  </a:schemeClr>
                </a:solidFill>
              </a:rPr>
              <a:t>.</a:t>
            </a:r>
          </a:p>
          <a:p>
            <a:endParaRPr lang="ru-RU" dirty="0">
              <a:solidFill>
                <a:schemeClr val="accent2">
                  <a:lumMod val="50000"/>
                </a:schemeClr>
              </a:solidFill>
            </a:endParaRPr>
          </a:p>
          <a:p>
            <a:r>
              <a:rPr lang="ru-RU" dirty="0" smtClean="0">
                <a:solidFill>
                  <a:schemeClr val="accent2">
                    <a:lumMod val="50000"/>
                  </a:schemeClr>
                </a:solidFill>
              </a:rPr>
              <a:t>Да </a:t>
            </a:r>
            <a:r>
              <a:rPr lang="ru-RU" dirty="0">
                <a:solidFill>
                  <a:schemeClr val="accent2">
                    <a:lumMod val="50000"/>
                  </a:schemeClr>
                </a:solidFill>
              </a:rPr>
              <a:t>не помињем зделе</a:t>
            </a:r>
            <a:r>
              <a:rPr lang="ru-RU" dirty="0" smtClean="0">
                <a:solidFill>
                  <a:schemeClr val="accent2">
                    <a:lumMod val="50000"/>
                  </a:schemeClr>
                </a:solidFill>
              </a:rPr>
              <a:t>.</a:t>
            </a:r>
          </a:p>
          <a:p>
            <a:r>
              <a:rPr lang="ru-RU" dirty="0" smtClean="0">
                <a:solidFill>
                  <a:schemeClr val="accent2">
                    <a:lumMod val="50000"/>
                  </a:schemeClr>
                </a:solidFill>
              </a:rPr>
              <a:t>И </a:t>
            </a:r>
            <a:r>
              <a:rPr lang="ru-RU" dirty="0">
                <a:solidFill>
                  <a:schemeClr val="accent2">
                    <a:lumMod val="50000"/>
                  </a:schemeClr>
                </a:solidFill>
              </a:rPr>
              <a:t>дланове </a:t>
            </a:r>
            <a:r>
              <a:rPr lang="ru-RU" dirty="0" smtClean="0">
                <a:solidFill>
                  <a:schemeClr val="accent2">
                    <a:lumMod val="50000"/>
                  </a:schemeClr>
                </a:solidFill>
              </a:rPr>
              <a:t>примакнуте</a:t>
            </a:r>
          </a:p>
          <a:p>
            <a:r>
              <a:rPr lang="ru-RU" dirty="0" smtClean="0">
                <a:solidFill>
                  <a:schemeClr val="accent2">
                    <a:lumMod val="50000"/>
                  </a:schemeClr>
                </a:solidFill>
              </a:rPr>
              <a:t>један </a:t>
            </a:r>
            <a:r>
              <a:rPr lang="ru-RU" dirty="0">
                <a:solidFill>
                  <a:schemeClr val="accent2">
                    <a:lumMod val="50000"/>
                  </a:schemeClr>
                </a:solidFill>
              </a:rPr>
              <a:t>уз други да не </a:t>
            </a:r>
            <a:r>
              <a:rPr lang="ru-RU" dirty="0" smtClean="0">
                <a:solidFill>
                  <a:schemeClr val="accent2">
                    <a:lumMod val="50000"/>
                  </a:schemeClr>
                </a:solidFill>
              </a:rPr>
              <a:t>испусте</a:t>
            </a:r>
          </a:p>
          <a:p>
            <a:r>
              <a:rPr lang="ru-RU" dirty="0" smtClean="0">
                <a:solidFill>
                  <a:schemeClr val="accent2">
                    <a:lumMod val="50000"/>
                  </a:schemeClr>
                </a:solidFill>
              </a:rPr>
              <a:t>ни </a:t>
            </a:r>
            <a:r>
              <a:rPr lang="ru-RU" dirty="0">
                <a:solidFill>
                  <a:schemeClr val="accent2">
                    <a:lumMod val="50000"/>
                  </a:schemeClr>
                </a:solidFill>
              </a:rPr>
              <a:t>једну кап. Коју сада тек </a:t>
            </a:r>
            <a:endParaRPr lang="ru-RU" dirty="0" smtClean="0">
              <a:solidFill>
                <a:schemeClr val="accent2">
                  <a:lumMod val="50000"/>
                </a:schemeClr>
              </a:solidFill>
            </a:endParaRPr>
          </a:p>
          <a:p>
            <a:r>
              <a:rPr lang="ru-RU" dirty="0" smtClean="0">
                <a:solidFill>
                  <a:schemeClr val="accent2">
                    <a:lumMod val="50000"/>
                  </a:schemeClr>
                </a:solidFill>
              </a:rPr>
              <a:t>могу </a:t>
            </a:r>
            <a:r>
              <a:rPr lang="ru-RU" dirty="0">
                <a:solidFill>
                  <a:schemeClr val="accent2">
                    <a:lumMod val="50000"/>
                  </a:schemeClr>
                </a:solidFill>
              </a:rPr>
              <a:t>јасније назрети. </a:t>
            </a:r>
            <a:endParaRPr lang="ru-RU" dirty="0" smtClean="0">
              <a:solidFill>
                <a:schemeClr val="accent2">
                  <a:lumMod val="50000"/>
                </a:schemeClr>
              </a:solidFill>
            </a:endParaRPr>
          </a:p>
          <a:p>
            <a:endParaRPr lang="ru-RU" dirty="0">
              <a:solidFill>
                <a:schemeClr val="accent2">
                  <a:lumMod val="50000"/>
                </a:schemeClr>
              </a:solidFill>
            </a:endParaRPr>
          </a:p>
          <a:p>
            <a:r>
              <a:rPr lang="ru-RU" dirty="0" smtClean="0">
                <a:solidFill>
                  <a:schemeClr val="accent2">
                    <a:lumMod val="50000"/>
                  </a:schemeClr>
                </a:solidFill>
              </a:rPr>
              <a:t>У </a:t>
            </a:r>
            <a:r>
              <a:rPr lang="ru-RU" dirty="0">
                <a:solidFill>
                  <a:schemeClr val="accent2">
                    <a:lumMod val="50000"/>
                  </a:schemeClr>
                </a:solidFill>
              </a:rPr>
              <a:t>галерији фресака</a:t>
            </a:r>
            <a:r>
              <a:rPr lang="ru-RU" dirty="0" smtClean="0">
                <a:solidFill>
                  <a:schemeClr val="accent2">
                    <a:lumMod val="50000"/>
                  </a:schemeClr>
                </a:solidFill>
              </a:rPr>
              <a:t>.</a:t>
            </a:r>
          </a:p>
          <a:p>
            <a:r>
              <a:rPr lang="ru-RU" dirty="0" smtClean="0">
                <a:solidFill>
                  <a:schemeClr val="accent2">
                    <a:lumMod val="50000"/>
                  </a:schemeClr>
                </a:solidFill>
              </a:rPr>
              <a:t>На </a:t>
            </a:r>
            <a:r>
              <a:rPr lang="ru-RU" dirty="0">
                <a:solidFill>
                  <a:schemeClr val="accent2">
                    <a:lumMod val="50000"/>
                  </a:schemeClr>
                </a:solidFill>
              </a:rPr>
              <a:t>репликама кондира</a:t>
            </a:r>
            <a:r>
              <a:rPr lang="ru-RU" dirty="0" smtClean="0">
                <a:solidFill>
                  <a:schemeClr val="accent2">
                    <a:lumMod val="50000"/>
                  </a:schemeClr>
                </a:solidFill>
              </a:rPr>
              <a:t>.</a:t>
            </a:r>
          </a:p>
          <a:p>
            <a:r>
              <a:rPr lang="ru-RU" dirty="0" smtClean="0">
                <a:solidFill>
                  <a:schemeClr val="accent2">
                    <a:lumMod val="50000"/>
                  </a:schemeClr>
                </a:solidFill>
              </a:rPr>
              <a:t>Античких анфори.</a:t>
            </a:r>
          </a:p>
          <a:p>
            <a:r>
              <a:rPr lang="ru-RU" dirty="0" smtClean="0">
                <a:solidFill>
                  <a:schemeClr val="accent2">
                    <a:lumMod val="50000"/>
                  </a:schemeClr>
                </a:solidFill>
              </a:rPr>
              <a:t>У </a:t>
            </a:r>
            <a:r>
              <a:rPr lang="ru-RU" dirty="0">
                <a:solidFill>
                  <a:schemeClr val="accent2">
                    <a:lumMod val="50000"/>
                  </a:schemeClr>
                </a:solidFill>
              </a:rPr>
              <a:t>посудама пуних грожђа</a:t>
            </a:r>
            <a:r>
              <a:rPr lang="ru-RU" dirty="0" smtClean="0">
                <a:solidFill>
                  <a:schemeClr val="accent2">
                    <a:lumMod val="50000"/>
                  </a:schemeClr>
                </a:solidFill>
              </a:rPr>
              <a:t>.</a:t>
            </a:r>
          </a:p>
          <a:p>
            <a:r>
              <a:rPr lang="ru-RU" dirty="0" smtClean="0">
                <a:solidFill>
                  <a:schemeClr val="accent2">
                    <a:lumMod val="50000"/>
                  </a:schemeClr>
                </a:solidFill>
              </a:rPr>
              <a:t>Смокава</a:t>
            </a:r>
            <a:r>
              <a:rPr lang="ru-RU" dirty="0">
                <a:solidFill>
                  <a:schemeClr val="accent2">
                    <a:lumMod val="50000"/>
                  </a:schemeClr>
                </a:solidFill>
              </a:rPr>
              <a:t>. И зујних </a:t>
            </a:r>
            <a:r>
              <a:rPr lang="ru-RU" dirty="0" smtClean="0">
                <a:solidFill>
                  <a:schemeClr val="accent2">
                    <a:lumMod val="50000"/>
                  </a:schemeClr>
                </a:solidFill>
              </a:rPr>
              <a:t>оса</a:t>
            </a:r>
          </a:p>
          <a:p>
            <a:r>
              <a:rPr lang="ru-RU" dirty="0" smtClean="0">
                <a:solidFill>
                  <a:schemeClr val="accent2">
                    <a:lumMod val="50000"/>
                  </a:schemeClr>
                </a:solidFill>
              </a:rPr>
              <a:t>што </a:t>
            </a:r>
            <a:r>
              <a:rPr lang="ru-RU" dirty="0">
                <a:solidFill>
                  <a:schemeClr val="accent2">
                    <a:lumMod val="50000"/>
                  </a:schemeClr>
                </a:solidFill>
              </a:rPr>
              <a:t>зборе у њима</a:t>
            </a:r>
            <a:r>
              <a:rPr lang="ru-RU" dirty="0" smtClean="0">
                <a:solidFill>
                  <a:schemeClr val="accent2">
                    <a:lumMod val="50000"/>
                  </a:schemeClr>
                </a:solidFill>
              </a:rPr>
              <a:t>.</a:t>
            </a:r>
          </a:p>
          <a:p>
            <a:endParaRPr lang="ru-RU" dirty="0">
              <a:solidFill>
                <a:schemeClr val="accent2">
                  <a:lumMod val="50000"/>
                </a:schemeClr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4688845" y="372600"/>
            <a:ext cx="3528392" cy="61863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>
                <a:solidFill>
                  <a:schemeClr val="accent2">
                    <a:lumMod val="50000"/>
                  </a:schemeClr>
                </a:solidFill>
              </a:rPr>
              <a:t>Или у оној </a:t>
            </a:r>
            <a:r>
              <a:rPr lang="ru-RU" dirty="0" smtClean="0">
                <a:solidFill>
                  <a:schemeClr val="accent2">
                    <a:lumMod val="50000"/>
                  </a:schemeClr>
                </a:solidFill>
              </a:rPr>
              <a:t>пригушеној</a:t>
            </a:r>
          </a:p>
          <a:p>
            <a:r>
              <a:rPr lang="ru-RU" dirty="0" smtClean="0">
                <a:solidFill>
                  <a:schemeClr val="accent2">
                    <a:lumMod val="50000"/>
                  </a:schemeClr>
                </a:solidFill>
              </a:rPr>
              <a:t> </a:t>
            </a:r>
            <a:r>
              <a:rPr lang="ru-RU" dirty="0">
                <a:solidFill>
                  <a:schemeClr val="accent2">
                    <a:lumMod val="50000"/>
                  </a:schemeClr>
                </a:solidFill>
              </a:rPr>
              <a:t>фонтани у центру</a:t>
            </a:r>
            <a:r>
              <a:rPr lang="ru-RU" dirty="0" smtClean="0">
                <a:solidFill>
                  <a:schemeClr val="accent2">
                    <a:lumMod val="50000"/>
                  </a:schemeClr>
                </a:solidFill>
              </a:rPr>
              <a:t>.</a:t>
            </a:r>
          </a:p>
          <a:p>
            <a:r>
              <a:rPr lang="ru-RU" dirty="0" smtClean="0">
                <a:solidFill>
                  <a:schemeClr val="accent2">
                    <a:lumMod val="50000"/>
                  </a:schemeClr>
                </a:solidFill>
              </a:rPr>
              <a:t>Пред </a:t>
            </a:r>
            <a:r>
              <a:rPr lang="ru-RU" dirty="0">
                <a:solidFill>
                  <a:schemeClr val="accent2">
                    <a:lumMod val="50000"/>
                  </a:schemeClr>
                </a:solidFill>
              </a:rPr>
              <a:t>којом бисмо </a:t>
            </a:r>
            <a:r>
              <a:rPr lang="ru-RU" dirty="0" smtClean="0">
                <a:solidFill>
                  <a:schemeClr val="accent2">
                    <a:lumMod val="50000"/>
                  </a:schemeClr>
                </a:solidFill>
              </a:rPr>
              <a:t>дуго</a:t>
            </a:r>
          </a:p>
          <a:p>
            <a:r>
              <a:rPr lang="ru-RU" dirty="0" smtClean="0">
                <a:solidFill>
                  <a:schemeClr val="accent2">
                    <a:lumMod val="50000"/>
                  </a:schemeClr>
                </a:solidFill>
              </a:rPr>
              <a:t> </a:t>
            </a:r>
            <a:r>
              <a:rPr lang="ru-RU" dirty="0">
                <a:solidFill>
                  <a:schemeClr val="accent2">
                    <a:lumMod val="50000"/>
                  </a:schemeClr>
                </a:solidFill>
              </a:rPr>
              <a:t>стајале мајка и ја</a:t>
            </a:r>
            <a:r>
              <a:rPr lang="ru-RU" dirty="0" smtClean="0">
                <a:solidFill>
                  <a:schemeClr val="accent2">
                    <a:lumMod val="50000"/>
                  </a:schemeClr>
                </a:solidFill>
              </a:rPr>
              <a:t>:</a:t>
            </a:r>
          </a:p>
          <a:p>
            <a:r>
              <a:rPr lang="ru-RU" dirty="0" smtClean="0">
                <a:solidFill>
                  <a:schemeClr val="accent2">
                    <a:lumMod val="50000"/>
                  </a:schemeClr>
                </a:solidFill>
              </a:rPr>
              <a:t> </a:t>
            </a:r>
            <a:r>
              <a:rPr lang="ru-RU" dirty="0">
                <a:solidFill>
                  <a:schemeClr val="accent2">
                    <a:lumMod val="50000"/>
                  </a:schemeClr>
                </a:solidFill>
              </a:rPr>
              <a:t>девојка у руци </a:t>
            </a:r>
            <a:r>
              <a:rPr lang="ru-RU" dirty="0" smtClean="0">
                <a:solidFill>
                  <a:schemeClr val="accent2">
                    <a:lumMod val="50000"/>
                  </a:schemeClr>
                </a:solidFill>
              </a:rPr>
              <a:t>држи</a:t>
            </a:r>
          </a:p>
          <a:p>
            <a:r>
              <a:rPr lang="ru-RU" dirty="0" smtClean="0">
                <a:solidFill>
                  <a:schemeClr val="accent2">
                    <a:lumMod val="50000"/>
                  </a:schemeClr>
                </a:solidFill>
              </a:rPr>
              <a:t> </a:t>
            </a:r>
            <a:r>
              <a:rPr lang="ru-RU" dirty="0">
                <a:solidFill>
                  <a:schemeClr val="accent2">
                    <a:lumMod val="50000"/>
                  </a:schemeClr>
                </a:solidFill>
              </a:rPr>
              <a:t>шкољку. Из које у знаку велеградске кошаве </a:t>
            </a:r>
            <a:endParaRPr lang="ru-RU" dirty="0" smtClean="0">
              <a:solidFill>
                <a:schemeClr val="accent2">
                  <a:lumMod val="50000"/>
                </a:schemeClr>
              </a:solidFill>
            </a:endParaRPr>
          </a:p>
          <a:p>
            <a:r>
              <a:rPr lang="ru-RU" dirty="0" smtClean="0">
                <a:solidFill>
                  <a:schemeClr val="accent2">
                    <a:lumMod val="50000"/>
                  </a:schemeClr>
                </a:solidFill>
              </a:rPr>
              <a:t>веје </a:t>
            </a:r>
            <a:r>
              <a:rPr lang="ru-RU" dirty="0">
                <a:solidFill>
                  <a:schemeClr val="accent2">
                    <a:lumMod val="50000"/>
                  </a:schemeClr>
                </a:solidFill>
              </a:rPr>
              <a:t>ситна материја </a:t>
            </a:r>
            <a:endParaRPr lang="ru-RU" dirty="0" smtClean="0">
              <a:solidFill>
                <a:schemeClr val="accent2">
                  <a:lumMod val="50000"/>
                </a:schemeClr>
              </a:solidFill>
            </a:endParaRPr>
          </a:p>
          <a:p>
            <a:r>
              <a:rPr lang="ru-RU" dirty="0" smtClean="0">
                <a:solidFill>
                  <a:schemeClr val="accent2">
                    <a:lumMod val="50000"/>
                  </a:schemeClr>
                </a:solidFill>
              </a:rPr>
              <a:t>универзума.</a:t>
            </a:r>
          </a:p>
          <a:p>
            <a:endParaRPr lang="ru-RU" dirty="0">
              <a:solidFill>
                <a:schemeClr val="accent2">
                  <a:lumMod val="50000"/>
                </a:schemeClr>
              </a:solidFill>
            </a:endParaRPr>
          </a:p>
          <a:p>
            <a:r>
              <a:rPr lang="ru-RU" dirty="0" smtClean="0">
                <a:solidFill>
                  <a:schemeClr val="accent2">
                    <a:lumMod val="50000"/>
                  </a:schemeClr>
                </a:solidFill>
              </a:rPr>
              <a:t> </a:t>
            </a:r>
            <a:r>
              <a:rPr lang="ru-RU" dirty="0">
                <a:solidFill>
                  <a:schemeClr val="accent2">
                    <a:lumMod val="50000"/>
                  </a:schemeClr>
                </a:solidFill>
              </a:rPr>
              <a:t>Истина ствари</a:t>
            </a:r>
            <a:r>
              <a:rPr lang="ru-RU" dirty="0" smtClean="0">
                <a:solidFill>
                  <a:schemeClr val="accent2">
                    <a:lumMod val="50000"/>
                  </a:schemeClr>
                </a:solidFill>
              </a:rPr>
              <a:t>.</a:t>
            </a:r>
          </a:p>
          <a:p>
            <a:r>
              <a:rPr lang="ru-RU" dirty="0" smtClean="0">
                <a:solidFill>
                  <a:schemeClr val="accent2">
                    <a:lumMod val="50000"/>
                  </a:schemeClr>
                </a:solidFill>
              </a:rPr>
              <a:t> </a:t>
            </a:r>
            <a:r>
              <a:rPr lang="ru-RU" dirty="0">
                <a:solidFill>
                  <a:schemeClr val="accent2">
                    <a:lumMod val="50000"/>
                  </a:schemeClr>
                </a:solidFill>
              </a:rPr>
              <a:t>Полегла на крају дана. Заборављена. </a:t>
            </a:r>
            <a:endParaRPr lang="ru-RU" dirty="0" smtClean="0">
              <a:solidFill>
                <a:schemeClr val="accent2">
                  <a:lumMod val="50000"/>
                </a:schemeClr>
              </a:solidFill>
            </a:endParaRPr>
          </a:p>
          <a:p>
            <a:endParaRPr lang="ru-RU" dirty="0">
              <a:solidFill>
                <a:schemeClr val="accent2">
                  <a:lumMod val="50000"/>
                </a:schemeClr>
              </a:solidFill>
            </a:endParaRPr>
          </a:p>
          <a:p>
            <a:r>
              <a:rPr lang="ru-RU" dirty="0" smtClean="0">
                <a:solidFill>
                  <a:schemeClr val="accent2">
                    <a:lumMod val="50000"/>
                  </a:schemeClr>
                </a:solidFill>
              </a:rPr>
              <a:t>На карираним</a:t>
            </a:r>
          </a:p>
          <a:p>
            <a:r>
              <a:rPr lang="ru-RU" dirty="0" smtClean="0">
                <a:solidFill>
                  <a:schemeClr val="accent2">
                    <a:lumMod val="50000"/>
                  </a:schemeClr>
                </a:solidFill>
              </a:rPr>
              <a:t> </a:t>
            </a:r>
            <a:r>
              <a:rPr lang="ru-RU" dirty="0">
                <a:solidFill>
                  <a:schemeClr val="accent2">
                    <a:lumMod val="50000"/>
                  </a:schemeClr>
                </a:solidFill>
              </a:rPr>
              <a:t>столњацима боемије. </a:t>
            </a:r>
            <a:endParaRPr lang="ru-RU" dirty="0" smtClean="0">
              <a:solidFill>
                <a:schemeClr val="accent2">
                  <a:lumMod val="50000"/>
                </a:schemeClr>
              </a:solidFill>
            </a:endParaRPr>
          </a:p>
          <a:p>
            <a:r>
              <a:rPr lang="ru-RU" dirty="0" smtClean="0">
                <a:solidFill>
                  <a:schemeClr val="accent2">
                    <a:lumMod val="50000"/>
                  </a:schemeClr>
                </a:solidFill>
              </a:rPr>
              <a:t>На </a:t>
            </a:r>
            <a:r>
              <a:rPr lang="ru-RU" dirty="0">
                <a:solidFill>
                  <a:schemeClr val="accent2">
                    <a:lumMod val="50000"/>
                  </a:schemeClr>
                </a:solidFill>
              </a:rPr>
              <a:t>уснама љубавника</a:t>
            </a:r>
            <a:r>
              <a:rPr lang="ru-RU" dirty="0" smtClean="0">
                <a:solidFill>
                  <a:schemeClr val="accent2">
                    <a:lumMod val="50000"/>
                  </a:schemeClr>
                </a:solidFill>
              </a:rPr>
              <a:t>.</a:t>
            </a:r>
          </a:p>
          <a:p>
            <a:r>
              <a:rPr lang="ru-RU" dirty="0" smtClean="0">
                <a:solidFill>
                  <a:schemeClr val="accent2">
                    <a:lumMod val="50000"/>
                  </a:schemeClr>
                </a:solidFill>
              </a:rPr>
              <a:t> </a:t>
            </a:r>
            <a:r>
              <a:rPr lang="ru-RU" dirty="0">
                <a:solidFill>
                  <a:schemeClr val="accent2">
                    <a:lumMod val="50000"/>
                  </a:schemeClr>
                </a:solidFill>
              </a:rPr>
              <a:t>У сновима првака</a:t>
            </a:r>
            <a:r>
              <a:rPr lang="ru-RU" dirty="0" smtClean="0">
                <a:solidFill>
                  <a:schemeClr val="accent2">
                    <a:lumMod val="50000"/>
                  </a:schemeClr>
                </a:solidFill>
              </a:rPr>
              <a:t>.</a:t>
            </a:r>
          </a:p>
          <a:p>
            <a:r>
              <a:rPr lang="ru-RU" dirty="0" smtClean="0">
                <a:solidFill>
                  <a:schemeClr val="accent2">
                    <a:lumMod val="50000"/>
                  </a:schemeClr>
                </a:solidFill>
              </a:rPr>
              <a:t> </a:t>
            </a:r>
            <a:r>
              <a:rPr lang="ru-RU" dirty="0">
                <a:solidFill>
                  <a:schemeClr val="accent2">
                    <a:lumMod val="50000"/>
                  </a:schemeClr>
                </a:solidFill>
              </a:rPr>
              <a:t>Од сутра већ затеченог </a:t>
            </a:r>
            <a:endParaRPr lang="ru-RU" dirty="0" smtClean="0">
              <a:solidFill>
                <a:schemeClr val="accent2">
                  <a:lumMod val="50000"/>
                </a:schemeClr>
              </a:solidFill>
            </a:endParaRPr>
          </a:p>
          <a:p>
            <a:r>
              <a:rPr lang="ru-RU" dirty="0" smtClean="0">
                <a:solidFill>
                  <a:schemeClr val="accent2">
                    <a:lumMod val="50000"/>
                  </a:schemeClr>
                </a:solidFill>
              </a:rPr>
              <a:t>задаћом </a:t>
            </a:r>
            <a:r>
              <a:rPr lang="ru-RU" dirty="0">
                <a:solidFill>
                  <a:schemeClr val="accent2">
                    <a:lumMod val="50000"/>
                  </a:schemeClr>
                </a:solidFill>
              </a:rPr>
              <a:t>њеног изговарања. </a:t>
            </a:r>
            <a:endParaRPr lang="ru-RU" dirty="0" smtClean="0">
              <a:solidFill>
                <a:schemeClr val="accent2">
                  <a:lumMod val="50000"/>
                </a:schemeClr>
              </a:solidFill>
            </a:endParaRPr>
          </a:p>
          <a:p>
            <a:endParaRPr lang="ru-RU" dirty="0">
              <a:solidFill>
                <a:schemeClr val="accent2">
                  <a:lumMod val="50000"/>
                </a:schemeClr>
              </a:solidFill>
            </a:endParaRPr>
          </a:p>
          <a:p>
            <a:endParaRPr lang="en-US" dirty="0">
              <a:solidFill>
                <a:schemeClr val="accent2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653259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755576" y="344557"/>
            <a:ext cx="3960440" cy="59400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900" dirty="0">
                <a:solidFill>
                  <a:schemeClr val="accent2">
                    <a:lumMod val="50000"/>
                  </a:schemeClr>
                </a:solidFill>
              </a:rPr>
              <a:t>Можеш постати стјуардеса. </a:t>
            </a:r>
            <a:endParaRPr lang="ru-RU" sz="1900" dirty="0" smtClean="0">
              <a:solidFill>
                <a:schemeClr val="accent2">
                  <a:lumMod val="50000"/>
                </a:schemeClr>
              </a:solidFill>
            </a:endParaRPr>
          </a:p>
          <a:p>
            <a:r>
              <a:rPr lang="ru-RU" sz="1900" dirty="0" smtClean="0">
                <a:solidFill>
                  <a:schemeClr val="accent2">
                    <a:lumMod val="50000"/>
                  </a:schemeClr>
                </a:solidFill>
              </a:rPr>
              <a:t>Дувач </a:t>
            </a:r>
            <a:r>
              <a:rPr lang="ru-RU" sz="1900" dirty="0">
                <a:solidFill>
                  <a:schemeClr val="accent2">
                    <a:lumMod val="50000"/>
                  </a:schemeClr>
                </a:solidFill>
              </a:rPr>
              <a:t>стакла. Варилац </a:t>
            </a:r>
            <a:endParaRPr lang="ru-RU" sz="1900" dirty="0" smtClean="0">
              <a:solidFill>
                <a:schemeClr val="accent2">
                  <a:lumMod val="50000"/>
                </a:schemeClr>
              </a:solidFill>
            </a:endParaRPr>
          </a:p>
          <a:p>
            <a:r>
              <a:rPr lang="ru-RU" sz="1900" dirty="0" smtClean="0">
                <a:solidFill>
                  <a:schemeClr val="accent2">
                    <a:lumMod val="50000"/>
                  </a:schemeClr>
                </a:solidFill>
              </a:rPr>
              <a:t>метала</a:t>
            </a:r>
            <a:r>
              <a:rPr lang="ru-RU" sz="1900" dirty="0">
                <a:solidFill>
                  <a:schemeClr val="accent2">
                    <a:lumMod val="50000"/>
                  </a:schemeClr>
                </a:solidFill>
              </a:rPr>
              <a:t>. Слати СМС </a:t>
            </a:r>
            <a:r>
              <a:rPr lang="ru-RU" sz="1900" dirty="0" smtClean="0">
                <a:solidFill>
                  <a:schemeClr val="accent2">
                    <a:lumMod val="50000"/>
                  </a:schemeClr>
                </a:solidFill>
              </a:rPr>
              <a:t>поруке</a:t>
            </a:r>
          </a:p>
          <a:p>
            <a:r>
              <a:rPr lang="ru-RU" sz="1900" dirty="0" smtClean="0">
                <a:solidFill>
                  <a:schemeClr val="accent2">
                    <a:lumMod val="50000"/>
                  </a:schemeClr>
                </a:solidFill>
              </a:rPr>
              <a:t>Елиоту</a:t>
            </a:r>
            <a:r>
              <a:rPr lang="ru-RU" sz="1900" dirty="0">
                <a:solidFill>
                  <a:schemeClr val="accent2">
                    <a:lumMod val="50000"/>
                  </a:schemeClr>
                </a:solidFill>
              </a:rPr>
              <a:t>. Да каже колико </a:t>
            </a:r>
            <a:r>
              <a:rPr lang="ru-RU" sz="1900" dirty="0" smtClean="0">
                <a:solidFill>
                  <a:schemeClr val="accent2">
                    <a:lumMod val="50000"/>
                  </a:schemeClr>
                </a:solidFill>
              </a:rPr>
              <a:t>је</a:t>
            </a:r>
          </a:p>
          <a:p>
            <a:r>
              <a:rPr lang="ru-RU" sz="1900" dirty="0" smtClean="0">
                <a:solidFill>
                  <a:schemeClr val="accent2">
                    <a:lumMod val="50000"/>
                  </a:schemeClr>
                </a:solidFill>
              </a:rPr>
              <a:t>прошлост </a:t>
            </a:r>
            <a:r>
              <a:rPr lang="ru-RU" sz="1900" dirty="0">
                <a:solidFill>
                  <a:schemeClr val="accent2">
                    <a:lumMod val="50000"/>
                  </a:schemeClr>
                </a:solidFill>
              </a:rPr>
              <a:t>увек у садашњости. </a:t>
            </a:r>
            <a:endParaRPr lang="ru-RU" sz="1900" dirty="0" smtClean="0">
              <a:solidFill>
                <a:schemeClr val="accent2">
                  <a:lumMod val="50000"/>
                </a:schemeClr>
              </a:solidFill>
            </a:endParaRPr>
          </a:p>
          <a:p>
            <a:r>
              <a:rPr lang="ru-RU" sz="1900" dirty="0" smtClean="0">
                <a:solidFill>
                  <a:schemeClr val="accent2">
                    <a:lumMod val="50000"/>
                  </a:schemeClr>
                </a:solidFill>
              </a:rPr>
              <a:t>Колико </a:t>
            </a:r>
            <a:r>
              <a:rPr lang="ru-RU" sz="1900" dirty="0">
                <a:solidFill>
                  <a:schemeClr val="accent2">
                    <a:lumMod val="50000"/>
                  </a:schemeClr>
                </a:solidFill>
              </a:rPr>
              <a:t>у будућности. </a:t>
            </a:r>
            <a:endParaRPr lang="ru-RU" sz="1900" dirty="0" smtClean="0">
              <a:solidFill>
                <a:schemeClr val="accent2">
                  <a:lumMod val="50000"/>
                </a:schemeClr>
              </a:solidFill>
            </a:endParaRPr>
          </a:p>
          <a:p>
            <a:endParaRPr lang="ru-RU" sz="1900" dirty="0">
              <a:solidFill>
                <a:schemeClr val="accent2">
                  <a:lumMod val="50000"/>
                </a:schemeClr>
              </a:solidFill>
            </a:endParaRPr>
          </a:p>
          <a:p>
            <a:r>
              <a:rPr lang="ru-RU" sz="1900" dirty="0" smtClean="0">
                <a:solidFill>
                  <a:schemeClr val="accent2">
                    <a:lumMod val="50000"/>
                  </a:schemeClr>
                </a:solidFill>
              </a:rPr>
              <a:t>Можеш </a:t>
            </a:r>
            <a:r>
              <a:rPr lang="ru-RU" sz="1900" dirty="0">
                <a:solidFill>
                  <a:schemeClr val="accent2">
                    <a:lumMod val="50000"/>
                  </a:schemeClr>
                </a:solidFill>
              </a:rPr>
              <a:t>се </a:t>
            </a:r>
            <a:r>
              <a:rPr lang="ru-RU" sz="1900" dirty="0" smtClean="0">
                <a:solidFill>
                  <a:schemeClr val="accent2">
                    <a:lumMod val="50000"/>
                  </a:schemeClr>
                </a:solidFill>
              </a:rPr>
              <a:t>осмехнути</a:t>
            </a:r>
          </a:p>
          <a:p>
            <a:r>
              <a:rPr lang="ru-RU" sz="1900" dirty="0" smtClean="0">
                <a:solidFill>
                  <a:schemeClr val="accent2">
                    <a:lumMod val="50000"/>
                  </a:schemeClr>
                </a:solidFill>
              </a:rPr>
              <a:t>измишљеним </a:t>
            </a:r>
            <a:r>
              <a:rPr lang="ru-RU" sz="1900" dirty="0">
                <a:solidFill>
                  <a:schemeClr val="accent2">
                    <a:lumMod val="50000"/>
                  </a:schemeClr>
                </a:solidFill>
              </a:rPr>
              <a:t>или изношеним невидљивим већ ципелама. </a:t>
            </a:r>
            <a:endParaRPr lang="ru-RU" sz="1900" dirty="0" smtClean="0">
              <a:solidFill>
                <a:schemeClr val="accent2">
                  <a:lumMod val="50000"/>
                </a:schemeClr>
              </a:solidFill>
            </a:endParaRPr>
          </a:p>
          <a:p>
            <a:r>
              <a:rPr lang="ru-RU" sz="1900" dirty="0" smtClean="0">
                <a:solidFill>
                  <a:schemeClr val="accent2">
                    <a:lumMod val="50000"/>
                  </a:schemeClr>
                </a:solidFill>
              </a:rPr>
              <a:t>А </a:t>
            </a:r>
            <a:r>
              <a:rPr lang="ru-RU" sz="1900" dirty="0">
                <a:solidFill>
                  <a:schemeClr val="accent2">
                    <a:lumMod val="50000"/>
                  </a:schemeClr>
                </a:solidFill>
              </a:rPr>
              <a:t>да видљиви </a:t>
            </a:r>
            <a:r>
              <a:rPr lang="ru-RU" sz="1900" dirty="0" smtClean="0">
                <a:solidFill>
                  <a:schemeClr val="accent2">
                    <a:lumMod val="50000"/>
                  </a:schemeClr>
                </a:solidFill>
              </a:rPr>
              <a:t>остану</a:t>
            </a:r>
          </a:p>
          <a:p>
            <a:r>
              <a:rPr lang="ru-RU" sz="1900" dirty="0" smtClean="0">
                <a:solidFill>
                  <a:schemeClr val="accent2">
                    <a:lumMod val="50000"/>
                  </a:schemeClr>
                </a:solidFill>
              </a:rPr>
              <a:t>путеви </a:t>
            </a:r>
            <a:r>
              <a:rPr lang="ru-RU" sz="1900" dirty="0">
                <a:solidFill>
                  <a:schemeClr val="accent2">
                    <a:lumMod val="50000"/>
                  </a:schemeClr>
                </a:solidFill>
              </a:rPr>
              <a:t>којима си </a:t>
            </a:r>
            <a:r>
              <a:rPr lang="ru-RU" sz="1900" dirty="0" smtClean="0">
                <a:solidFill>
                  <a:schemeClr val="accent2">
                    <a:lumMod val="50000"/>
                  </a:schemeClr>
                </a:solidFill>
              </a:rPr>
              <a:t>стигао</a:t>
            </a:r>
          </a:p>
          <a:p>
            <a:r>
              <a:rPr lang="ru-RU" sz="1900" dirty="0" smtClean="0">
                <a:solidFill>
                  <a:schemeClr val="accent2">
                    <a:lumMod val="50000"/>
                  </a:schemeClr>
                </a:solidFill>
              </a:rPr>
              <a:t>у </a:t>
            </a:r>
            <a:r>
              <a:rPr lang="ru-RU" sz="1900" dirty="0">
                <a:solidFill>
                  <a:schemeClr val="accent2">
                    <a:lumMod val="50000"/>
                  </a:schemeClr>
                </a:solidFill>
              </a:rPr>
              <a:t>овај прасак</a:t>
            </a:r>
            <a:r>
              <a:rPr lang="ru-RU" sz="1900" dirty="0" smtClean="0">
                <a:solidFill>
                  <a:schemeClr val="accent2">
                    <a:lumMod val="50000"/>
                  </a:schemeClr>
                </a:solidFill>
              </a:rPr>
              <a:t>.</a:t>
            </a:r>
          </a:p>
          <a:p>
            <a:endParaRPr lang="ru-RU" sz="1900" dirty="0">
              <a:solidFill>
                <a:schemeClr val="accent2">
                  <a:lumMod val="50000"/>
                </a:schemeClr>
              </a:solidFill>
            </a:endParaRPr>
          </a:p>
          <a:p>
            <a:r>
              <a:rPr lang="ru-RU" sz="1900" dirty="0" smtClean="0">
                <a:solidFill>
                  <a:schemeClr val="accent2">
                    <a:lumMod val="50000"/>
                  </a:schemeClr>
                </a:solidFill>
              </a:rPr>
              <a:t>И </a:t>
            </a:r>
            <a:r>
              <a:rPr lang="ru-RU" sz="1900" dirty="0">
                <a:solidFill>
                  <a:schemeClr val="accent2">
                    <a:lumMod val="50000"/>
                  </a:schemeClr>
                </a:solidFill>
              </a:rPr>
              <a:t>да посве </a:t>
            </a:r>
            <a:r>
              <a:rPr lang="ru-RU" sz="1900" dirty="0" smtClean="0">
                <a:solidFill>
                  <a:schemeClr val="accent2">
                    <a:lumMod val="50000"/>
                  </a:schemeClr>
                </a:solidFill>
              </a:rPr>
              <a:t>стварне</a:t>
            </a:r>
          </a:p>
          <a:p>
            <a:r>
              <a:rPr lang="ru-RU" sz="1900" dirty="0" smtClean="0">
                <a:solidFill>
                  <a:schemeClr val="accent2">
                    <a:lumMod val="50000"/>
                  </a:schemeClr>
                </a:solidFill>
              </a:rPr>
              <a:t>освану </a:t>
            </a:r>
            <a:r>
              <a:rPr lang="ru-RU" sz="1900" dirty="0">
                <a:solidFill>
                  <a:schemeClr val="accent2">
                    <a:lumMod val="50000"/>
                  </a:schemeClr>
                </a:solidFill>
              </a:rPr>
              <a:t>печурке што </a:t>
            </a:r>
            <a:r>
              <a:rPr lang="ru-RU" sz="1900" dirty="0" smtClean="0">
                <a:solidFill>
                  <a:schemeClr val="accent2">
                    <a:lumMod val="50000"/>
                  </a:schemeClr>
                </a:solidFill>
              </a:rPr>
              <a:t>дивље</a:t>
            </a:r>
          </a:p>
          <a:p>
            <a:r>
              <a:rPr lang="ru-RU" sz="1900" dirty="0" smtClean="0">
                <a:solidFill>
                  <a:schemeClr val="accent2">
                    <a:lumMod val="50000"/>
                  </a:schemeClr>
                </a:solidFill>
              </a:rPr>
              <a:t>расту </a:t>
            </a:r>
            <a:r>
              <a:rPr lang="ru-RU" sz="1900" dirty="0">
                <a:solidFill>
                  <a:schemeClr val="accent2">
                    <a:lumMod val="50000"/>
                  </a:schemeClr>
                </a:solidFill>
              </a:rPr>
              <a:t>у саксији на </a:t>
            </a:r>
            <a:r>
              <a:rPr lang="ru-RU" sz="1900" dirty="0" smtClean="0">
                <a:solidFill>
                  <a:schemeClr val="accent2">
                    <a:lumMod val="50000"/>
                  </a:schemeClr>
                </a:solidFill>
              </a:rPr>
              <a:t>тераси</a:t>
            </a:r>
          </a:p>
          <a:p>
            <a:r>
              <a:rPr lang="ru-RU" sz="1900" dirty="0" smtClean="0">
                <a:solidFill>
                  <a:schemeClr val="accent2">
                    <a:lumMod val="50000"/>
                  </a:schemeClr>
                </a:solidFill>
              </a:rPr>
              <a:t>у </a:t>
            </a:r>
            <a:r>
              <a:rPr lang="ru-RU" sz="1900" dirty="0">
                <a:solidFill>
                  <a:schemeClr val="accent2">
                    <a:lumMod val="50000"/>
                  </a:schemeClr>
                </a:solidFill>
              </a:rPr>
              <a:t>налетима </a:t>
            </a:r>
            <a:endParaRPr lang="ru-RU" sz="1900" dirty="0" smtClean="0">
              <a:solidFill>
                <a:schemeClr val="accent2">
                  <a:lumMod val="50000"/>
                </a:schemeClr>
              </a:solidFill>
            </a:endParaRPr>
          </a:p>
          <a:p>
            <a:r>
              <a:rPr lang="ru-RU" sz="1900" dirty="0" smtClean="0">
                <a:solidFill>
                  <a:schemeClr val="accent2">
                    <a:lumMod val="50000"/>
                  </a:schemeClr>
                </a:solidFill>
              </a:rPr>
              <a:t>миленијумских </a:t>
            </a:r>
            <a:r>
              <a:rPr lang="ru-RU" sz="1900" dirty="0">
                <a:solidFill>
                  <a:schemeClr val="accent2">
                    <a:lumMod val="50000"/>
                  </a:schemeClr>
                </a:solidFill>
              </a:rPr>
              <a:t>киша</a:t>
            </a:r>
            <a:r>
              <a:rPr lang="ru-RU" sz="1900" dirty="0" smtClean="0">
                <a:solidFill>
                  <a:schemeClr val="accent2">
                    <a:lumMod val="50000"/>
                  </a:schemeClr>
                </a:solidFill>
              </a:rPr>
              <a:t>.</a:t>
            </a:r>
          </a:p>
          <a:p>
            <a:endParaRPr lang="ru-RU" sz="1900" dirty="0">
              <a:solidFill>
                <a:schemeClr val="accent2">
                  <a:lumMod val="50000"/>
                </a:schemeClr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4788024" y="332655"/>
            <a:ext cx="4032448" cy="62324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900" dirty="0">
                <a:solidFill>
                  <a:schemeClr val="accent2">
                    <a:lumMod val="50000"/>
                  </a:schemeClr>
                </a:solidFill>
              </a:rPr>
              <a:t>Или обронак Дунава </a:t>
            </a:r>
          </a:p>
          <a:p>
            <a:r>
              <a:rPr lang="ru-RU" sz="1900" dirty="0">
                <a:solidFill>
                  <a:schemeClr val="accent2">
                    <a:lumMod val="50000"/>
                  </a:schemeClr>
                </a:solidFill>
              </a:rPr>
              <a:t>што осипа се</a:t>
            </a:r>
          </a:p>
          <a:p>
            <a:r>
              <a:rPr lang="ru-RU" sz="1900" dirty="0">
                <a:solidFill>
                  <a:schemeClr val="accent2">
                    <a:lumMod val="50000"/>
                  </a:schemeClr>
                </a:solidFill>
              </a:rPr>
              <a:t>и пада у цвркут славуја.</a:t>
            </a:r>
          </a:p>
          <a:p>
            <a:r>
              <a:rPr lang="ru-RU" sz="1900" dirty="0">
                <a:solidFill>
                  <a:schemeClr val="accent2">
                    <a:lumMod val="50000"/>
                  </a:schemeClr>
                </a:solidFill>
              </a:rPr>
              <a:t>У матурска славља.</a:t>
            </a:r>
          </a:p>
          <a:p>
            <a:r>
              <a:rPr lang="ru-RU" sz="1900" dirty="0">
                <a:solidFill>
                  <a:schemeClr val="accent2">
                    <a:lumMod val="50000"/>
                  </a:schemeClr>
                </a:solidFill>
              </a:rPr>
              <a:t>И фини прибор за ручавање </a:t>
            </a:r>
          </a:p>
          <a:p>
            <a:r>
              <a:rPr lang="ru-RU" sz="1900" dirty="0">
                <a:solidFill>
                  <a:schemeClr val="accent2">
                    <a:lumMod val="50000"/>
                  </a:schemeClr>
                </a:solidFill>
              </a:rPr>
              <a:t>обалског ресторана. </a:t>
            </a:r>
          </a:p>
          <a:p>
            <a:endParaRPr lang="ru-RU" sz="1900" dirty="0">
              <a:solidFill>
                <a:schemeClr val="accent2">
                  <a:lumMod val="50000"/>
                </a:schemeClr>
              </a:solidFill>
            </a:endParaRPr>
          </a:p>
          <a:p>
            <a:r>
              <a:rPr lang="ru-RU" sz="1900" dirty="0">
                <a:solidFill>
                  <a:schemeClr val="accent2">
                    <a:lumMod val="50000"/>
                  </a:schemeClr>
                </a:solidFill>
              </a:rPr>
              <a:t>У муљ што расте. </a:t>
            </a:r>
          </a:p>
          <a:p>
            <a:r>
              <a:rPr lang="ru-RU" sz="1900" dirty="0">
                <a:solidFill>
                  <a:schemeClr val="accent2">
                    <a:lumMod val="50000"/>
                  </a:schemeClr>
                </a:solidFill>
              </a:rPr>
              <a:t>С тежином светског</a:t>
            </a:r>
          </a:p>
          <a:p>
            <a:r>
              <a:rPr lang="ru-RU" sz="1900" dirty="0">
                <a:solidFill>
                  <a:schemeClr val="accent2">
                    <a:lumMod val="50000"/>
                  </a:schemeClr>
                </a:solidFill>
              </a:rPr>
              <a:t>мрака у устима</a:t>
            </a:r>
          </a:p>
          <a:p>
            <a:r>
              <a:rPr lang="ru-RU" sz="1900" dirty="0">
                <a:solidFill>
                  <a:schemeClr val="accent2">
                    <a:lumMod val="50000"/>
                  </a:schemeClr>
                </a:solidFill>
              </a:rPr>
              <a:t>јутрошњег утопљеника.</a:t>
            </a:r>
          </a:p>
          <a:p>
            <a:r>
              <a:rPr lang="ru-RU" sz="1900" dirty="0">
                <a:solidFill>
                  <a:schemeClr val="accent2">
                    <a:lumMod val="50000"/>
                  </a:schemeClr>
                </a:solidFill>
              </a:rPr>
              <a:t>Без дома. Без гроба. </a:t>
            </a:r>
          </a:p>
          <a:p>
            <a:endParaRPr lang="ru-RU" sz="1900" dirty="0">
              <a:solidFill>
                <a:schemeClr val="accent2">
                  <a:lumMod val="50000"/>
                </a:schemeClr>
              </a:solidFill>
            </a:endParaRPr>
          </a:p>
          <a:p>
            <a:r>
              <a:rPr lang="ru-RU" sz="1900" dirty="0">
                <a:solidFill>
                  <a:schemeClr val="accent2">
                    <a:lumMod val="50000"/>
                  </a:schemeClr>
                </a:solidFill>
              </a:rPr>
              <a:t>И опет изнова мораш </a:t>
            </a:r>
          </a:p>
          <a:p>
            <a:r>
              <a:rPr lang="ru-RU" sz="1900" dirty="0">
                <a:solidFill>
                  <a:schemeClr val="accent2">
                    <a:lumMod val="50000"/>
                  </a:schemeClr>
                </a:solidFill>
              </a:rPr>
              <a:t>чути тишину звука.</a:t>
            </a:r>
          </a:p>
          <a:p>
            <a:r>
              <a:rPr lang="ru-RU" sz="1900" dirty="0">
                <a:solidFill>
                  <a:schemeClr val="accent2">
                    <a:lumMod val="50000"/>
                  </a:schemeClr>
                </a:solidFill>
              </a:rPr>
              <a:t>Безгласне гудаче..</a:t>
            </a:r>
          </a:p>
          <a:p>
            <a:r>
              <a:rPr lang="ru-RU" sz="1900" dirty="0">
                <a:solidFill>
                  <a:schemeClr val="accent2">
                    <a:lumMod val="50000"/>
                  </a:schemeClr>
                </a:solidFill>
              </a:rPr>
              <a:t>Смислити начин</a:t>
            </a:r>
          </a:p>
          <a:p>
            <a:r>
              <a:rPr lang="ru-RU" sz="1900" dirty="0">
                <a:solidFill>
                  <a:schemeClr val="accent2">
                    <a:lumMod val="50000"/>
                  </a:schemeClr>
                </a:solidFill>
              </a:rPr>
              <a:t>да саставиш облик.</a:t>
            </a:r>
          </a:p>
          <a:p>
            <a:r>
              <a:rPr lang="ru-RU" sz="1900" dirty="0">
                <a:solidFill>
                  <a:schemeClr val="accent2">
                    <a:lumMod val="50000"/>
                  </a:schemeClr>
                </a:solidFill>
              </a:rPr>
              <a:t>Ставиш између две</a:t>
            </a:r>
          </a:p>
          <a:p>
            <a:r>
              <a:rPr lang="ru-RU" sz="1900" dirty="0">
                <a:solidFill>
                  <a:schemeClr val="accent2">
                    <a:lumMod val="50000"/>
                  </a:schemeClr>
                </a:solidFill>
              </a:rPr>
              <a:t>речи две просте ствари. </a:t>
            </a:r>
          </a:p>
          <a:p>
            <a:endParaRPr lang="ru-RU" sz="1900" dirty="0">
              <a:solidFill>
                <a:schemeClr val="accent2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5872138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899592" y="67239"/>
            <a:ext cx="3672408" cy="64633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>
                <a:solidFill>
                  <a:schemeClr val="accent2">
                    <a:lumMod val="50000"/>
                  </a:schemeClr>
                </a:solidFill>
              </a:rPr>
              <a:t>Да будеш мерач лисја</a:t>
            </a:r>
          </a:p>
          <a:p>
            <a:r>
              <a:rPr lang="ru-RU" dirty="0">
                <a:solidFill>
                  <a:schemeClr val="accent2">
                    <a:lumMod val="50000"/>
                  </a:schemeClr>
                </a:solidFill>
              </a:rPr>
              <a:t>у хроници</a:t>
            </a:r>
          </a:p>
          <a:p>
            <a:r>
              <a:rPr lang="ru-RU" dirty="0">
                <a:solidFill>
                  <a:schemeClr val="accent2">
                    <a:lumMod val="50000"/>
                  </a:schemeClr>
                </a:solidFill>
              </a:rPr>
              <a:t>усковитланог дана. </a:t>
            </a:r>
          </a:p>
          <a:p>
            <a:endParaRPr lang="ru-RU" dirty="0">
              <a:solidFill>
                <a:schemeClr val="accent2">
                  <a:lumMod val="50000"/>
                </a:schemeClr>
              </a:solidFill>
            </a:endParaRPr>
          </a:p>
          <a:p>
            <a:r>
              <a:rPr lang="ru-RU" dirty="0">
                <a:solidFill>
                  <a:schemeClr val="accent2">
                    <a:lumMod val="50000"/>
                  </a:schemeClr>
                </a:solidFill>
              </a:rPr>
              <a:t>Док два три шљунковита</a:t>
            </a:r>
          </a:p>
          <a:p>
            <a:r>
              <a:rPr lang="ru-RU" dirty="0">
                <a:solidFill>
                  <a:schemeClr val="accent2">
                    <a:lumMod val="50000"/>
                  </a:schemeClr>
                </a:solidFill>
              </a:rPr>
              <a:t>облака млечна и сува </a:t>
            </a:r>
          </a:p>
          <a:p>
            <a:r>
              <a:rPr lang="ru-RU" dirty="0">
                <a:solidFill>
                  <a:schemeClr val="accent2">
                    <a:lumMod val="50000"/>
                  </a:schemeClr>
                </a:solidFill>
              </a:rPr>
              <a:t>говоре да небо можда </a:t>
            </a:r>
          </a:p>
          <a:p>
            <a:r>
              <a:rPr lang="ru-RU" dirty="0">
                <a:solidFill>
                  <a:schemeClr val="accent2">
                    <a:lumMod val="50000"/>
                  </a:schemeClr>
                </a:solidFill>
              </a:rPr>
              <a:t>још увек није пало цело.</a:t>
            </a:r>
          </a:p>
          <a:p>
            <a:endParaRPr lang="ru-RU" dirty="0">
              <a:solidFill>
                <a:schemeClr val="accent2">
                  <a:lumMod val="50000"/>
                </a:schemeClr>
              </a:solidFill>
            </a:endParaRPr>
          </a:p>
          <a:p>
            <a:r>
              <a:rPr lang="ru-RU" dirty="0">
                <a:solidFill>
                  <a:schemeClr val="accent2">
                    <a:lumMod val="50000"/>
                  </a:schemeClr>
                </a:solidFill>
              </a:rPr>
              <a:t>Да још постоје та врата </a:t>
            </a:r>
          </a:p>
          <a:p>
            <a:r>
              <a:rPr lang="ru-RU" dirty="0">
                <a:solidFill>
                  <a:schemeClr val="accent2">
                    <a:lumMod val="50000"/>
                  </a:schemeClr>
                </a:solidFill>
              </a:rPr>
              <a:t>пакла-раја. Мала шпијунка.</a:t>
            </a:r>
          </a:p>
          <a:p>
            <a:r>
              <a:rPr lang="ru-RU" dirty="0">
                <a:solidFill>
                  <a:schemeClr val="accent2">
                    <a:lumMod val="50000"/>
                  </a:schemeClr>
                </a:solidFill>
              </a:rPr>
              <a:t>Кроз коју мотри неко. </a:t>
            </a:r>
          </a:p>
          <a:p>
            <a:r>
              <a:rPr lang="ru-RU" dirty="0">
                <a:solidFill>
                  <a:schemeClr val="accent2">
                    <a:lumMod val="50000"/>
                  </a:schemeClr>
                </a:solidFill>
              </a:rPr>
              <a:t>И види. Да видиш. </a:t>
            </a:r>
          </a:p>
          <a:p>
            <a:endParaRPr lang="ru-RU" dirty="0">
              <a:solidFill>
                <a:schemeClr val="accent2">
                  <a:lumMod val="50000"/>
                </a:schemeClr>
              </a:solidFill>
            </a:endParaRPr>
          </a:p>
          <a:p>
            <a:r>
              <a:rPr lang="ru-RU" dirty="0">
                <a:solidFill>
                  <a:schemeClr val="accent2">
                    <a:lumMod val="50000"/>
                  </a:schemeClr>
                </a:solidFill>
              </a:rPr>
              <a:t>Да обојен светлошћу</a:t>
            </a:r>
          </a:p>
          <a:p>
            <a:r>
              <a:rPr lang="ru-RU" dirty="0">
                <a:solidFill>
                  <a:schemeClr val="accent2">
                    <a:lumMod val="50000"/>
                  </a:schemeClr>
                </a:solidFill>
              </a:rPr>
              <a:t>између трепавица отвора се симпозијум малих ствари.</a:t>
            </a:r>
          </a:p>
          <a:p>
            <a:r>
              <a:rPr lang="ru-RU" dirty="0">
                <a:solidFill>
                  <a:schemeClr val="accent2">
                    <a:lumMod val="50000"/>
                  </a:schemeClr>
                </a:solidFill>
              </a:rPr>
              <a:t>Једнак речничкој материји</a:t>
            </a:r>
          </a:p>
          <a:p>
            <a:r>
              <a:rPr lang="ru-RU" dirty="0">
                <a:solidFill>
                  <a:schemeClr val="accent2">
                    <a:lumMod val="50000"/>
                  </a:schemeClr>
                </a:solidFill>
              </a:rPr>
              <a:t>у расулу. Растављеној</a:t>
            </a:r>
          </a:p>
          <a:p>
            <a:r>
              <a:rPr lang="ru-RU" dirty="0">
                <a:solidFill>
                  <a:schemeClr val="accent2">
                    <a:lumMod val="50000"/>
                  </a:schemeClr>
                </a:solidFill>
              </a:rPr>
              <a:t>форми музике чији језик</a:t>
            </a:r>
          </a:p>
          <a:p>
            <a:r>
              <a:rPr lang="ru-RU" dirty="0">
                <a:solidFill>
                  <a:schemeClr val="accent2">
                    <a:lumMod val="50000"/>
                  </a:schemeClr>
                </a:solidFill>
              </a:rPr>
              <a:t>и облик пристижу из отмених династија дубоке свести.</a:t>
            </a:r>
          </a:p>
          <a:p>
            <a:r>
              <a:rPr lang="ru-RU" dirty="0">
                <a:solidFill>
                  <a:schemeClr val="accent2">
                    <a:lumMod val="50000"/>
                  </a:schemeClr>
                </a:solidFill>
              </a:rPr>
              <a:t>И не лажу</a:t>
            </a:r>
            <a:r>
              <a:rPr lang="ru-RU" dirty="0" smtClean="0">
                <a:solidFill>
                  <a:schemeClr val="accent2">
                    <a:lumMod val="50000"/>
                  </a:schemeClr>
                </a:solidFill>
              </a:rPr>
              <a:t>.</a:t>
            </a:r>
            <a:endParaRPr lang="ru-RU" dirty="0">
              <a:solidFill>
                <a:schemeClr val="accent2">
                  <a:lumMod val="50000"/>
                </a:schemeClr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4932040" y="188640"/>
            <a:ext cx="3672408" cy="70173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>
                <a:solidFill>
                  <a:schemeClr val="accent2">
                    <a:lumMod val="50000"/>
                  </a:schemeClr>
                </a:solidFill>
              </a:rPr>
              <a:t>Да не помињем зделе.</a:t>
            </a:r>
          </a:p>
          <a:p>
            <a:r>
              <a:rPr lang="ru-RU" dirty="0">
                <a:solidFill>
                  <a:schemeClr val="accent2">
                    <a:lumMod val="50000"/>
                  </a:schemeClr>
                </a:solidFill>
              </a:rPr>
              <a:t>Да сећање на ствари</a:t>
            </a:r>
          </a:p>
          <a:p>
            <a:r>
              <a:rPr lang="ru-RU" dirty="0">
                <a:solidFill>
                  <a:schemeClr val="accent2">
                    <a:lumMod val="50000"/>
                  </a:schemeClr>
                </a:solidFill>
              </a:rPr>
              <a:t>насељава истину ствари.</a:t>
            </a:r>
          </a:p>
          <a:p>
            <a:endParaRPr lang="ru-RU" dirty="0">
              <a:solidFill>
                <a:schemeClr val="accent2">
                  <a:lumMod val="50000"/>
                </a:schemeClr>
              </a:solidFill>
            </a:endParaRPr>
          </a:p>
          <a:p>
            <a:r>
              <a:rPr lang="ru-RU" dirty="0">
                <a:solidFill>
                  <a:schemeClr val="accent2">
                    <a:lumMod val="50000"/>
                  </a:schemeClr>
                </a:solidFill>
              </a:rPr>
              <a:t>Довољан је шумор</a:t>
            </a:r>
          </a:p>
          <a:p>
            <a:r>
              <a:rPr lang="ru-RU" dirty="0">
                <a:solidFill>
                  <a:schemeClr val="accent2">
                    <a:lumMod val="50000"/>
                  </a:schemeClr>
                </a:solidFill>
              </a:rPr>
              <a:t>и звекет дотицаја.</a:t>
            </a:r>
          </a:p>
          <a:p>
            <a:r>
              <a:rPr lang="ru-RU" dirty="0">
                <a:solidFill>
                  <a:schemeClr val="accent2">
                    <a:lumMod val="50000"/>
                  </a:schemeClr>
                </a:solidFill>
              </a:rPr>
              <a:t>Честица у којима ће те бити.</a:t>
            </a:r>
          </a:p>
          <a:p>
            <a:r>
              <a:rPr lang="ru-RU" dirty="0">
                <a:solidFill>
                  <a:schemeClr val="accent2">
                    <a:lumMod val="50000"/>
                  </a:schemeClr>
                </a:solidFill>
              </a:rPr>
              <a:t>Када не буде те било. </a:t>
            </a:r>
          </a:p>
          <a:p>
            <a:endParaRPr lang="ru-RU" dirty="0">
              <a:solidFill>
                <a:schemeClr val="accent2">
                  <a:lumMod val="50000"/>
                </a:schemeClr>
              </a:solidFill>
            </a:endParaRPr>
          </a:p>
          <a:p>
            <a:r>
              <a:rPr lang="ru-RU" dirty="0">
                <a:solidFill>
                  <a:schemeClr val="accent2">
                    <a:lumMod val="50000"/>
                  </a:schemeClr>
                </a:solidFill>
              </a:rPr>
              <a:t>Освежавање меморије. </a:t>
            </a:r>
          </a:p>
          <a:p>
            <a:r>
              <a:rPr lang="ru-RU" dirty="0">
                <a:solidFill>
                  <a:schemeClr val="accent2">
                    <a:lumMod val="50000"/>
                  </a:schemeClr>
                </a:solidFill>
              </a:rPr>
              <a:t>Мали тренутак.</a:t>
            </a:r>
          </a:p>
          <a:p>
            <a:r>
              <a:rPr lang="ru-RU" dirty="0">
                <a:solidFill>
                  <a:schemeClr val="accent2">
                    <a:lumMod val="50000"/>
                  </a:schemeClr>
                </a:solidFill>
              </a:rPr>
              <a:t>Што светли у тами.</a:t>
            </a:r>
          </a:p>
          <a:p>
            <a:endParaRPr lang="ru-RU" dirty="0">
              <a:solidFill>
                <a:schemeClr val="accent2">
                  <a:lumMod val="50000"/>
                </a:schemeClr>
              </a:solidFill>
            </a:endParaRPr>
          </a:p>
          <a:p>
            <a:r>
              <a:rPr lang="ru-RU" dirty="0">
                <a:solidFill>
                  <a:schemeClr val="accent2">
                    <a:lumMod val="50000"/>
                  </a:schemeClr>
                </a:solidFill>
              </a:rPr>
              <a:t>И све друго.</a:t>
            </a:r>
          </a:p>
          <a:p>
            <a:r>
              <a:rPr lang="ru-RU" dirty="0">
                <a:solidFill>
                  <a:schemeClr val="accent2">
                    <a:lumMod val="50000"/>
                  </a:schemeClr>
                </a:solidFill>
              </a:rPr>
              <a:t>У празнини нестајања. </a:t>
            </a:r>
          </a:p>
          <a:p>
            <a:r>
              <a:rPr lang="ru-RU" dirty="0">
                <a:solidFill>
                  <a:schemeClr val="accent2">
                    <a:lumMod val="50000"/>
                  </a:schemeClr>
                </a:solidFill>
              </a:rPr>
              <a:t>Гладно облика. Вредно </a:t>
            </a:r>
          </a:p>
          <a:p>
            <a:r>
              <a:rPr lang="ru-RU" dirty="0">
                <a:solidFill>
                  <a:schemeClr val="accent2">
                    <a:lumMod val="50000"/>
                  </a:schemeClr>
                </a:solidFill>
              </a:rPr>
              <a:t>описивања. Што говори </a:t>
            </a:r>
          </a:p>
          <a:p>
            <a:r>
              <a:rPr lang="ru-RU" dirty="0">
                <a:solidFill>
                  <a:schemeClr val="accent2">
                    <a:lumMod val="50000"/>
                  </a:schemeClr>
                </a:solidFill>
              </a:rPr>
              <a:t>због чега си ту.</a:t>
            </a:r>
          </a:p>
          <a:p>
            <a:endParaRPr lang="ru-RU" dirty="0">
              <a:solidFill>
                <a:schemeClr val="accent2">
                  <a:lumMod val="50000"/>
                </a:schemeClr>
              </a:solidFill>
            </a:endParaRPr>
          </a:p>
          <a:p>
            <a:r>
              <a:rPr lang="ru-RU" dirty="0">
                <a:solidFill>
                  <a:schemeClr val="accent2">
                    <a:lumMod val="50000"/>
                  </a:schemeClr>
                </a:solidFill>
              </a:rPr>
              <a:t>Сетиш се Бродског: </a:t>
            </a:r>
          </a:p>
          <a:p>
            <a:r>
              <a:rPr lang="ru-RU" dirty="0">
                <a:solidFill>
                  <a:schemeClr val="accent2">
                    <a:lumMod val="50000"/>
                  </a:schemeClr>
                </a:solidFill>
              </a:rPr>
              <a:t>Сети ме се, шапће прашина. </a:t>
            </a:r>
            <a:endParaRPr lang="en-US" dirty="0">
              <a:solidFill>
                <a:schemeClr val="accent2">
                  <a:lumMod val="50000"/>
                </a:schemeClr>
              </a:solidFill>
            </a:endParaRPr>
          </a:p>
          <a:p>
            <a:endParaRPr lang="en-US" dirty="0">
              <a:solidFill>
                <a:schemeClr val="accent2">
                  <a:lumMod val="50000"/>
                </a:schemeClr>
              </a:solidFill>
            </a:endParaRPr>
          </a:p>
          <a:p>
            <a:endParaRPr lang="en-US" dirty="0">
              <a:solidFill>
                <a:schemeClr val="accent2">
                  <a:lumMod val="50000"/>
                </a:schemeClr>
              </a:solidFill>
            </a:endParaRPr>
          </a:p>
          <a:p>
            <a:endParaRPr lang="en-US" dirty="0">
              <a:solidFill>
                <a:schemeClr val="accent2">
                  <a:lumMod val="50000"/>
                </a:schemeClr>
              </a:solidFill>
            </a:endParaRPr>
          </a:p>
          <a:p>
            <a:endParaRPr lang="en-US" dirty="0">
              <a:solidFill>
                <a:schemeClr val="accent2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2939880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95536" y="0"/>
            <a:ext cx="5293940" cy="64633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Cyrl-RS" sz="2300" b="1" dirty="0" smtClean="0">
                <a:solidFill>
                  <a:schemeClr val="tx2">
                    <a:lumMod val="75000"/>
                  </a:schemeClr>
                </a:solidFill>
              </a:rPr>
              <a:t>Рај</a:t>
            </a:r>
          </a:p>
          <a:p>
            <a:endParaRPr lang="sr-Cyrl-RS" sz="2300" dirty="0">
              <a:solidFill>
                <a:schemeClr val="tx2">
                  <a:lumMod val="75000"/>
                </a:schemeClr>
              </a:solidFill>
            </a:endParaRPr>
          </a:p>
          <a:p>
            <a:r>
              <a:rPr lang="sr-Cyrl-RS" sz="2300" dirty="0">
                <a:solidFill>
                  <a:schemeClr val="tx2">
                    <a:lumMod val="75000"/>
                  </a:schemeClr>
                </a:solidFill>
              </a:rPr>
              <a:t>н</a:t>
            </a:r>
            <a:r>
              <a:rPr lang="sr-Cyrl-RS" sz="2300" dirty="0" smtClean="0">
                <a:solidFill>
                  <a:schemeClr val="tx2">
                    <a:lumMod val="75000"/>
                  </a:schemeClr>
                </a:solidFill>
              </a:rPr>
              <a:t>екуда корачам,</a:t>
            </a:r>
          </a:p>
          <a:p>
            <a:r>
              <a:rPr lang="sr-Cyrl-RS" sz="2300" dirty="0" smtClean="0">
                <a:solidFill>
                  <a:schemeClr val="tx2">
                    <a:lumMod val="75000"/>
                  </a:schemeClr>
                </a:solidFill>
              </a:rPr>
              <a:t>Па успорим,</a:t>
            </a:r>
          </a:p>
          <a:p>
            <a:r>
              <a:rPr lang="sr-Cyrl-RS" sz="2300" dirty="0">
                <a:solidFill>
                  <a:schemeClr val="tx2">
                    <a:lumMod val="75000"/>
                  </a:schemeClr>
                </a:solidFill>
              </a:rPr>
              <a:t>п</a:t>
            </a:r>
            <a:r>
              <a:rPr lang="sr-Cyrl-RS" sz="2300" dirty="0" smtClean="0">
                <a:solidFill>
                  <a:schemeClr val="tx2">
                    <a:lumMod val="75000"/>
                  </a:schemeClr>
                </a:solidFill>
              </a:rPr>
              <a:t>ако гледам цвет</a:t>
            </a:r>
          </a:p>
          <a:p>
            <a:r>
              <a:rPr lang="sr-Cyrl-RS" sz="2300" dirty="0">
                <a:solidFill>
                  <a:schemeClr val="tx2">
                    <a:lumMod val="75000"/>
                  </a:schemeClr>
                </a:solidFill>
              </a:rPr>
              <a:t>ш</a:t>
            </a:r>
            <a:r>
              <a:rPr lang="sr-Cyrl-RS" sz="2300" dirty="0" smtClean="0">
                <a:solidFill>
                  <a:schemeClr val="tx2">
                    <a:lumMod val="75000"/>
                  </a:schemeClr>
                </a:solidFill>
              </a:rPr>
              <a:t>то се развија, расте и вене,</a:t>
            </a:r>
          </a:p>
          <a:p>
            <a:r>
              <a:rPr lang="sr-Cyrl-RS" sz="2300" dirty="0">
                <a:solidFill>
                  <a:schemeClr val="tx2">
                    <a:lumMod val="75000"/>
                  </a:schemeClr>
                </a:solidFill>
              </a:rPr>
              <a:t>з</a:t>
            </a:r>
            <a:r>
              <a:rPr lang="sr-Cyrl-RS" sz="2300" dirty="0" smtClean="0">
                <a:solidFill>
                  <a:schemeClr val="tx2">
                    <a:lumMod val="75000"/>
                  </a:schemeClr>
                </a:solidFill>
              </a:rPr>
              <a:t>атим потрчим,</a:t>
            </a:r>
          </a:p>
          <a:p>
            <a:r>
              <a:rPr lang="sr-Cyrl-RS" sz="2300" dirty="0">
                <a:solidFill>
                  <a:schemeClr val="tx2">
                    <a:lumMod val="75000"/>
                  </a:schemeClr>
                </a:solidFill>
              </a:rPr>
              <a:t>т</a:t>
            </a:r>
            <a:r>
              <a:rPr lang="sr-Cyrl-RS" sz="2300" dirty="0" smtClean="0">
                <a:solidFill>
                  <a:schemeClr val="tx2">
                    <a:lumMod val="75000"/>
                  </a:schemeClr>
                </a:solidFill>
              </a:rPr>
              <a:t>олико убрзам</a:t>
            </a:r>
          </a:p>
          <a:p>
            <a:r>
              <a:rPr lang="sr-Cyrl-RS" sz="2300" dirty="0">
                <a:solidFill>
                  <a:schemeClr val="tx2">
                    <a:lumMod val="75000"/>
                  </a:schemeClr>
                </a:solidFill>
              </a:rPr>
              <a:t>д</a:t>
            </a:r>
            <a:r>
              <a:rPr lang="sr-Cyrl-RS" sz="2300" dirty="0" smtClean="0">
                <a:solidFill>
                  <a:schemeClr val="tx2">
                    <a:lumMod val="75000"/>
                  </a:schemeClr>
                </a:solidFill>
              </a:rPr>
              <a:t>а нестанем,</a:t>
            </a:r>
          </a:p>
          <a:p>
            <a:r>
              <a:rPr lang="sr-Cyrl-RS" sz="2300" dirty="0">
                <a:solidFill>
                  <a:schemeClr val="tx2">
                    <a:lumMod val="75000"/>
                  </a:schemeClr>
                </a:solidFill>
              </a:rPr>
              <a:t>к</a:t>
            </a:r>
            <a:r>
              <a:rPr lang="sr-Cyrl-RS" sz="2300" dirty="0" smtClean="0">
                <a:solidFill>
                  <a:schemeClr val="tx2">
                    <a:lumMod val="75000"/>
                  </a:schemeClr>
                </a:solidFill>
              </a:rPr>
              <a:t>ада треба да кренем</a:t>
            </a:r>
          </a:p>
          <a:p>
            <a:r>
              <a:rPr lang="sr-Cyrl-RS" sz="2300" dirty="0">
                <a:solidFill>
                  <a:schemeClr val="tx2">
                    <a:lumMod val="75000"/>
                  </a:schemeClr>
                </a:solidFill>
              </a:rPr>
              <a:t>в</a:t>
            </a:r>
            <a:r>
              <a:rPr lang="sr-Cyrl-RS" sz="2300" dirty="0" smtClean="0">
                <a:solidFill>
                  <a:schemeClr val="tx2">
                    <a:lumMod val="75000"/>
                  </a:schemeClr>
                </a:solidFill>
              </a:rPr>
              <a:t>ећ сам ту стигла,</a:t>
            </a:r>
          </a:p>
          <a:p>
            <a:r>
              <a:rPr lang="sr-Cyrl-RS" sz="2300" dirty="0">
                <a:solidFill>
                  <a:schemeClr val="tx2">
                    <a:lumMod val="75000"/>
                  </a:schemeClr>
                </a:solidFill>
              </a:rPr>
              <a:t>с</a:t>
            </a:r>
            <a:r>
              <a:rPr lang="sr-Cyrl-RS" sz="2300" dirty="0" smtClean="0">
                <a:solidFill>
                  <a:schemeClr val="tx2">
                    <a:lumMod val="75000"/>
                  </a:schemeClr>
                </a:solidFill>
              </a:rPr>
              <a:t>ветлост ме не испрати,</a:t>
            </a:r>
          </a:p>
          <a:p>
            <a:r>
              <a:rPr lang="sr-Cyrl-RS" sz="2300" dirty="0">
                <a:solidFill>
                  <a:schemeClr val="tx2">
                    <a:lumMod val="75000"/>
                  </a:schemeClr>
                </a:solidFill>
              </a:rPr>
              <a:t>н</a:t>
            </a:r>
            <a:r>
              <a:rPr lang="sr-Cyrl-RS" sz="2300" dirty="0" smtClean="0">
                <a:solidFill>
                  <a:schemeClr val="tx2">
                    <a:lumMod val="75000"/>
                  </a:schemeClr>
                </a:solidFill>
              </a:rPr>
              <a:t>ема ме, потом се појавим,</a:t>
            </a:r>
          </a:p>
          <a:p>
            <a:r>
              <a:rPr lang="sr-Cyrl-RS" sz="2300" dirty="0">
                <a:solidFill>
                  <a:schemeClr val="tx2">
                    <a:lumMod val="75000"/>
                  </a:schemeClr>
                </a:solidFill>
              </a:rPr>
              <a:t>н</a:t>
            </a:r>
            <a:r>
              <a:rPr lang="sr-Cyrl-RS" sz="2300" dirty="0" smtClean="0">
                <a:solidFill>
                  <a:schemeClr val="tx2">
                    <a:lumMod val="75000"/>
                  </a:schemeClr>
                </a:solidFill>
              </a:rPr>
              <a:t>ормално ходам,</a:t>
            </a:r>
          </a:p>
          <a:p>
            <a:r>
              <a:rPr lang="sr-Cyrl-RS" sz="2300" dirty="0">
                <a:solidFill>
                  <a:schemeClr val="tx2">
                    <a:lumMod val="75000"/>
                  </a:schemeClr>
                </a:solidFill>
              </a:rPr>
              <a:t>к</a:t>
            </a:r>
            <a:r>
              <a:rPr lang="sr-Cyrl-RS" sz="2300" dirty="0" smtClean="0">
                <a:solidFill>
                  <a:schemeClr val="tx2">
                    <a:lumMod val="75000"/>
                  </a:schemeClr>
                </a:solidFill>
              </a:rPr>
              <a:t>ао да сам одувек ту била,</a:t>
            </a:r>
          </a:p>
          <a:p>
            <a:r>
              <a:rPr lang="sr-Cyrl-RS" sz="2300" dirty="0">
                <a:solidFill>
                  <a:schemeClr val="tx2">
                    <a:lumMod val="75000"/>
                  </a:schemeClr>
                </a:solidFill>
              </a:rPr>
              <a:t>о</a:t>
            </a:r>
            <a:r>
              <a:rPr lang="sr-Cyrl-RS" sz="2300" dirty="0" smtClean="0">
                <a:solidFill>
                  <a:schemeClr val="tx2">
                    <a:lumMod val="75000"/>
                  </a:schemeClr>
                </a:solidFill>
              </a:rPr>
              <a:t>сећам се као да припадам,</a:t>
            </a:r>
          </a:p>
          <a:p>
            <a:r>
              <a:rPr lang="sr-Cyrl-RS" sz="2300" dirty="0">
                <a:solidFill>
                  <a:schemeClr val="tx2">
                    <a:lumMod val="75000"/>
                  </a:schemeClr>
                </a:solidFill>
              </a:rPr>
              <a:t>к</a:t>
            </a:r>
            <a:r>
              <a:rPr lang="sr-Cyrl-RS" sz="2300" dirty="0" smtClean="0">
                <a:solidFill>
                  <a:schemeClr val="tx2">
                    <a:lumMod val="75000"/>
                  </a:schemeClr>
                </a:solidFill>
              </a:rPr>
              <a:t>роз све сам светове прошла,</a:t>
            </a:r>
          </a:p>
          <a:p>
            <a:r>
              <a:rPr lang="sr-Cyrl-RS" sz="2300" dirty="0">
                <a:solidFill>
                  <a:schemeClr val="tx2">
                    <a:lumMod val="75000"/>
                  </a:schemeClr>
                </a:solidFill>
              </a:rPr>
              <a:t>а</a:t>
            </a:r>
            <a:r>
              <a:rPr lang="sr-Cyrl-RS" sz="2300" dirty="0" smtClean="0">
                <a:solidFill>
                  <a:schemeClr val="tx2">
                    <a:lumMod val="75000"/>
                  </a:schemeClr>
                </a:solidFill>
              </a:rPr>
              <a:t>л је сваки делић мене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4355976" y="836712"/>
            <a:ext cx="5338886" cy="57554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Cyrl-RS" sz="2300" dirty="0" smtClean="0">
                <a:solidFill>
                  <a:schemeClr val="tx2">
                    <a:lumMod val="75000"/>
                  </a:schemeClr>
                </a:solidFill>
              </a:rPr>
              <a:t>остао </a:t>
            </a:r>
            <a:r>
              <a:rPr lang="sr-Cyrl-RS" sz="2300" dirty="0">
                <a:solidFill>
                  <a:schemeClr val="tx2">
                    <a:lumMod val="75000"/>
                  </a:schemeClr>
                </a:solidFill>
              </a:rPr>
              <a:t>понегде заробљен,</a:t>
            </a:r>
          </a:p>
          <a:p>
            <a:r>
              <a:rPr lang="sr-Cyrl-RS" sz="2300" dirty="0" smtClean="0">
                <a:solidFill>
                  <a:schemeClr val="tx2">
                    <a:lumMod val="75000"/>
                  </a:schemeClr>
                </a:solidFill>
              </a:rPr>
              <a:t>тиме </a:t>
            </a:r>
            <a:r>
              <a:rPr lang="sr-Cyrl-RS" sz="2300" dirty="0">
                <a:solidFill>
                  <a:schemeClr val="tx2">
                    <a:lumMod val="75000"/>
                  </a:schemeClr>
                </a:solidFill>
              </a:rPr>
              <a:t>се не осећам тужно,</a:t>
            </a:r>
          </a:p>
          <a:p>
            <a:r>
              <a:rPr lang="sr-Cyrl-RS" sz="2300" dirty="0" smtClean="0">
                <a:solidFill>
                  <a:schemeClr val="tx2">
                    <a:lumMod val="75000"/>
                  </a:schemeClr>
                </a:solidFill>
              </a:rPr>
              <a:t>не </a:t>
            </a:r>
            <a:r>
              <a:rPr lang="sr-Cyrl-RS" sz="2300" dirty="0">
                <a:solidFill>
                  <a:schemeClr val="tx2">
                    <a:lumMod val="75000"/>
                  </a:schemeClr>
                </a:solidFill>
              </a:rPr>
              <a:t>могу да подрезујем вене,</a:t>
            </a:r>
          </a:p>
          <a:p>
            <a:r>
              <a:rPr lang="sr-Cyrl-RS" sz="2300" dirty="0" smtClean="0">
                <a:solidFill>
                  <a:schemeClr val="tx2">
                    <a:lumMod val="75000"/>
                  </a:schemeClr>
                </a:solidFill>
              </a:rPr>
              <a:t>иако </a:t>
            </a:r>
            <a:r>
              <a:rPr lang="sr-Cyrl-RS" sz="2300" dirty="0">
                <a:solidFill>
                  <a:schemeClr val="tx2">
                    <a:lumMod val="75000"/>
                  </a:schemeClr>
                </a:solidFill>
              </a:rPr>
              <a:t>бих најрадије крв пролила</a:t>
            </a:r>
          </a:p>
          <a:p>
            <a:r>
              <a:rPr lang="sr-Cyrl-RS" sz="2300" dirty="0" smtClean="0">
                <a:solidFill>
                  <a:schemeClr val="tx2">
                    <a:lumMod val="75000"/>
                  </a:schemeClr>
                </a:solidFill>
              </a:rPr>
              <a:t>у </a:t>
            </a:r>
            <a:r>
              <a:rPr lang="sr-Cyrl-RS" sz="2300" dirty="0">
                <a:solidFill>
                  <a:schemeClr val="tx2">
                    <a:lumMod val="75000"/>
                  </a:schemeClr>
                </a:solidFill>
              </a:rPr>
              <a:t>нади, можда ту буде цвећа,</a:t>
            </a:r>
          </a:p>
          <a:p>
            <a:r>
              <a:rPr lang="sr-Cyrl-RS" sz="2300" dirty="0" smtClean="0">
                <a:solidFill>
                  <a:schemeClr val="tx2">
                    <a:lumMod val="75000"/>
                  </a:schemeClr>
                </a:solidFill>
              </a:rPr>
              <a:t>сузама </a:t>
            </a:r>
            <a:r>
              <a:rPr lang="sr-Cyrl-RS" sz="2300" dirty="0">
                <a:solidFill>
                  <a:schemeClr val="tx2">
                    <a:lumMod val="75000"/>
                  </a:schemeClr>
                </a:solidFill>
              </a:rPr>
              <a:t>бих их заливала,</a:t>
            </a:r>
          </a:p>
          <a:p>
            <a:r>
              <a:rPr lang="sr-Cyrl-RS" sz="2300" dirty="0" smtClean="0">
                <a:solidFill>
                  <a:schemeClr val="tx2">
                    <a:lumMod val="75000"/>
                  </a:schemeClr>
                </a:solidFill>
              </a:rPr>
              <a:t>својом </a:t>
            </a:r>
            <a:r>
              <a:rPr lang="sr-Cyrl-RS" sz="2300" dirty="0">
                <a:solidFill>
                  <a:schemeClr val="tx2">
                    <a:lumMod val="75000"/>
                  </a:schemeClr>
                </a:solidFill>
              </a:rPr>
              <a:t>енергијом обасјала,</a:t>
            </a:r>
          </a:p>
          <a:p>
            <a:r>
              <a:rPr lang="sr-Cyrl-RS" sz="2300" dirty="0" smtClean="0">
                <a:solidFill>
                  <a:schemeClr val="tx2">
                    <a:lumMod val="75000"/>
                  </a:schemeClr>
                </a:solidFill>
              </a:rPr>
              <a:t>и </a:t>
            </a:r>
            <a:r>
              <a:rPr lang="sr-Cyrl-RS" sz="2300" dirty="0">
                <a:solidFill>
                  <a:schemeClr val="tx2">
                    <a:lumMod val="75000"/>
                  </a:schemeClr>
                </a:solidFill>
              </a:rPr>
              <a:t>тиме створила најлепши врт,</a:t>
            </a:r>
          </a:p>
          <a:p>
            <a:r>
              <a:rPr lang="sr-Cyrl-RS" sz="2300" dirty="0" smtClean="0">
                <a:solidFill>
                  <a:schemeClr val="tx2">
                    <a:lumMod val="75000"/>
                  </a:schemeClr>
                </a:solidFill>
              </a:rPr>
              <a:t>што </a:t>
            </a:r>
            <a:r>
              <a:rPr lang="sr-Cyrl-RS" sz="2300" dirty="0">
                <a:solidFill>
                  <a:schemeClr val="tx2">
                    <a:lumMod val="75000"/>
                  </a:schemeClr>
                </a:solidFill>
              </a:rPr>
              <a:t>га ни један свет нема,</a:t>
            </a:r>
          </a:p>
          <a:p>
            <a:r>
              <a:rPr lang="sr-Cyrl-RS" sz="2300" dirty="0" smtClean="0">
                <a:solidFill>
                  <a:schemeClr val="tx2">
                    <a:lumMod val="75000"/>
                  </a:schemeClr>
                </a:solidFill>
              </a:rPr>
              <a:t>кроз </a:t>
            </a:r>
            <a:r>
              <a:rPr lang="sr-Cyrl-RS" sz="2300" dirty="0">
                <a:solidFill>
                  <a:schemeClr val="tx2">
                    <a:lumMod val="75000"/>
                  </a:schemeClr>
                </a:solidFill>
              </a:rPr>
              <a:t>који универзум није прошао,</a:t>
            </a:r>
          </a:p>
          <a:p>
            <a:r>
              <a:rPr lang="sr-Cyrl-RS" sz="2300" dirty="0" smtClean="0">
                <a:solidFill>
                  <a:schemeClr val="tx2">
                    <a:lumMod val="75000"/>
                  </a:schemeClr>
                </a:solidFill>
              </a:rPr>
              <a:t>нити </a:t>
            </a:r>
            <a:r>
              <a:rPr lang="sr-Cyrl-RS" sz="2300" dirty="0">
                <a:solidFill>
                  <a:schemeClr val="tx2">
                    <a:lumMod val="75000"/>
                  </a:schemeClr>
                </a:solidFill>
              </a:rPr>
              <a:t>кога је светлост звезда хранила,</a:t>
            </a:r>
          </a:p>
          <a:p>
            <a:r>
              <a:rPr lang="sr-Cyrl-RS" sz="2300" dirty="0" smtClean="0">
                <a:solidFill>
                  <a:schemeClr val="tx2">
                    <a:lumMod val="75000"/>
                  </a:schemeClr>
                </a:solidFill>
              </a:rPr>
              <a:t>већ </a:t>
            </a:r>
            <a:r>
              <a:rPr lang="sr-Cyrl-RS" sz="2300" dirty="0">
                <a:solidFill>
                  <a:schemeClr val="tx2">
                    <a:lumMod val="75000"/>
                  </a:schemeClr>
                </a:solidFill>
              </a:rPr>
              <a:t>је то чинила моја душа,</a:t>
            </a:r>
          </a:p>
          <a:p>
            <a:r>
              <a:rPr lang="sr-Cyrl-RS" sz="2300" dirty="0" smtClean="0">
                <a:solidFill>
                  <a:schemeClr val="tx2">
                    <a:lumMod val="75000"/>
                  </a:schemeClr>
                </a:solidFill>
              </a:rPr>
              <a:t>тиме </a:t>
            </a:r>
            <a:r>
              <a:rPr lang="sr-Cyrl-RS" sz="2300" dirty="0">
                <a:solidFill>
                  <a:schemeClr val="tx2">
                    <a:lumMod val="75000"/>
                  </a:schemeClr>
                </a:solidFill>
              </a:rPr>
              <a:t>бих коначно умрла,</a:t>
            </a:r>
          </a:p>
          <a:p>
            <a:r>
              <a:rPr lang="sr-Cyrl-RS" sz="2300" dirty="0" smtClean="0">
                <a:solidFill>
                  <a:schemeClr val="tx2">
                    <a:lumMod val="75000"/>
                  </a:schemeClr>
                </a:solidFill>
              </a:rPr>
              <a:t>а </a:t>
            </a:r>
            <a:r>
              <a:rPr lang="sr-Cyrl-RS" sz="2300" dirty="0">
                <a:solidFill>
                  <a:schemeClr val="tx2">
                    <a:lumMod val="75000"/>
                  </a:schemeClr>
                </a:solidFill>
              </a:rPr>
              <a:t>за мном би остала ова лепота,</a:t>
            </a:r>
          </a:p>
          <a:p>
            <a:r>
              <a:rPr lang="sr-Cyrl-RS" sz="2300" dirty="0" smtClean="0">
                <a:solidFill>
                  <a:schemeClr val="tx2">
                    <a:lumMod val="75000"/>
                  </a:schemeClr>
                </a:solidFill>
              </a:rPr>
              <a:t>да </a:t>
            </a:r>
            <a:r>
              <a:rPr lang="sr-Cyrl-RS" sz="2300" dirty="0">
                <a:solidFill>
                  <a:schemeClr val="tx2">
                    <a:lumMod val="75000"/>
                  </a:schemeClr>
                </a:solidFill>
              </a:rPr>
              <a:t>се свиди и свим осталима</a:t>
            </a:r>
          </a:p>
          <a:p>
            <a:endParaRPr lang="en-US" sz="2300" dirty="0">
              <a:solidFill>
                <a:schemeClr val="tx2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431066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691680" y="70148"/>
            <a:ext cx="6552728" cy="65248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Cyrl-RS" sz="2200" b="1" smtClean="0">
                <a:solidFill>
                  <a:schemeClr val="accent5">
                    <a:lumMod val="50000"/>
                  </a:schemeClr>
                </a:solidFill>
              </a:rPr>
              <a:t>Мртвило </a:t>
            </a:r>
            <a:r>
              <a:rPr lang="sr-Cyrl-RS" sz="2200" b="1" dirty="0" smtClean="0">
                <a:solidFill>
                  <a:schemeClr val="accent5">
                    <a:lumMod val="50000"/>
                  </a:schemeClr>
                </a:solidFill>
              </a:rPr>
              <a:t>у нама</a:t>
            </a:r>
          </a:p>
          <a:p>
            <a:endParaRPr lang="sr-Cyrl-RS" sz="2200" dirty="0">
              <a:solidFill>
                <a:schemeClr val="accent5">
                  <a:lumMod val="50000"/>
                </a:schemeClr>
              </a:solidFill>
            </a:endParaRPr>
          </a:p>
          <a:p>
            <a:r>
              <a:rPr lang="sr-Cyrl-RS" sz="2200" dirty="0" smtClean="0">
                <a:solidFill>
                  <a:schemeClr val="accent5">
                    <a:lumMod val="50000"/>
                  </a:schemeClr>
                </a:solidFill>
              </a:rPr>
              <a:t>Данас је једна душа на гробљу умрла,</a:t>
            </a:r>
          </a:p>
          <a:p>
            <a:r>
              <a:rPr lang="sr-Cyrl-RS" sz="2200" dirty="0" smtClean="0">
                <a:solidFill>
                  <a:schemeClr val="accent5">
                    <a:lumMod val="50000"/>
                  </a:schemeClr>
                </a:solidFill>
              </a:rPr>
              <a:t>Сахранили смо је у нашим срцима,</a:t>
            </a:r>
          </a:p>
          <a:p>
            <a:r>
              <a:rPr lang="sr-Cyrl-RS" sz="2200" dirty="0" smtClean="0">
                <a:solidFill>
                  <a:schemeClr val="accent5">
                    <a:lumMod val="50000"/>
                  </a:schemeClr>
                </a:solidFill>
              </a:rPr>
              <a:t>Са њеним последњим мислима</a:t>
            </a:r>
          </a:p>
          <a:p>
            <a:r>
              <a:rPr lang="sr-Cyrl-RS" sz="2200" dirty="0" smtClean="0">
                <a:solidFill>
                  <a:schemeClr val="accent5">
                    <a:lumMod val="50000"/>
                  </a:schemeClr>
                </a:solidFill>
              </a:rPr>
              <a:t>Урезан дубоко у посмртну плочу наших умова.</a:t>
            </a:r>
          </a:p>
          <a:p>
            <a:endParaRPr lang="sr-Cyrl-RS" sz="2200" dirty="0">
              <a:solidFill>
                <a:schemeClr val="accent5">
                  <a:lumMod val="50000"/>
                </a:schemeClr>
              </a:solidFill>
            </a:endParaRPr>
          </a:p>
          <a:p>
            <a:r>
              <a:rPr lang="sr-Cyrl-RS" sz="2200" dirty="0" smtClean="0">
                <a:solidFill>
                  <a:schemeClr val="accent5">
                    <a:lumMod val="50000"/>
                  </a:schemeClr>
                </a:solidFill>
              </a:rPr>
              <a:t>Једна за другом, свеће се гасе,</a:t>
            </a:r>
          </a:p>
          <a:p>
            <a:r>
              <a:rPr lang="sr-Cyrl-RS" sz="2200" dirty="0" smtClean="0">
                <a:solidFill>
                  <a:schemeClr val="accent5">
                    <a:lumMod val="50000"/>
                  </a:schemeClr>
                </a:solidFill>
              </a:rPr>
              <a:t>Помера се бесконачност све ближе нама,</a:t>
            </a:r>
          </a:p>
          <a:p>
            <a:r>
              <a:rPr lang="sr-Cyrl-RS" sz="2200" dirty="0" smtClean="0">
                <a:solidFill>
                  <a:schemeClr val="accent5">
                    <a:lumMod val="50000"/>
                  </a:schemeClr>
                </a:solidFill>
              </a:rPr>
              <a:t>Тај ће пламен горети и на месту препуном светлости,</a:t>
            </a:r>
          </a:p>
          <a:p>
            <a:r>
              <a:rPr lang="sr-Cyrl-RS" sz="2200" dirty="0" smtClean="0">
                <a:solidFill>
                  <a:schemeClr val="accent5">
                    <a:lumMod val="50000"/>
                  </a:schemeClr>
                </a:solidFill>
              </a:rPr>
              <a:t>Све док је на том малом гробљу, у нама. </a:t>
            </a:r>
          </a:p>
          <a:p>
            <a:endParaRPr lang="sr-Cyrl-RS" sz="2200" dirty="0">
              <a:solidFill>
                <a:schemeClr val="accent5">
                  <a:lumMod val="50000"/>
                </a:schemeClr>
              </a:solidFill>
            </a:endParaRPr>
          </a:p>
          <a:p>
            <a:r>
              <a:rPr lang="sr-Cyrl-RS" sz="2200" dirty="0" smtClean="0">
                <a:solidFill>
                  <a:schemeClr val="accent5">
                    <a:lumMod val="50000"/>
                  </a:schemeClr>
                </a:solidFill>
              </a:rPr>
              <a:t>Данас сам послала једну зведу натраг небесима,</a:t>
            </a:r>
          </a:p>
          <a:p>
            <a:r>
              <a:rPr lang="sr-Cyrl-RS" sz="2200" dirty="0" smtClean="0">
                <a:solidFill>
                  <a:schemeClr val="accent5">
                    <a:lumMod val="50000"/>
                  </a:schemeClr>
                </a:solidFill>
              </a:rPr>
              <a:t>Да лети у јату својих предака,</a:t>
            </a:r>
          </a:p>
          <a:p>
            <a:r>
              <a:rPr lang="sr-Cyrl-RS" sz="2200" dirty="0" smtClean="0">
                <a:solidFill>
                  <a:schemeClr val="accent5">
                    <a:lumMod val="50000"/>
                  </a:schemeClr>
                </a:solidFill>
              </a:rPr>
              <a:t>Исписала сам јој неизговореним речима</a:t>
            </a:r>
          </a:p>
          <a:p>
            <a:r>
              <a:rPr lang="sr-Cyrl-RS" sz="2200" dirty="0" smtClean="0">
                <a:solidFill>
                  <a:schemeClr val="accent5">
                    <a:lumMod val="50000"/>
                  </a:schemeClr>
                </a:solidFill>
              </a:rPr>
              <a:t>Коликоа сам јеволела,</a:t>
            </a:r>
          </a:p>
          <a:p>
            <a:r>
              <a:rPr lang="sr-Cyrl-RS" sz="2200" dirty="0" smtClean="0">
                <a:solidFill>
                  <a:schemeClr val="accent5">
                    <a:lumMod val="50000"/>
                  </a:schemeClr>
                </a:solidFill>
              </a:rPr>
              <a:t>Да би она само отишла,</a:t>
            </a:r>
          </a:p>
          <a:p>
            <a:r>
              <a:rPr lang="sr-Cyrl-RS" sz="2200" dirty="0" smtClean="0">
                <a:solidFill>
                  <a:schemeClr val="accent5">
                    <a:lumMod val="50000"/>
                  </a:schemeClr>
                </a:solidFill>
              </a:rPr>
              <a:t>А ја осетила укус спаљеног језика,</a:t>
            </a:r>
          </a:p>
          <a:p>
            <a:r>
              <a:rPr lang="sr-Cyrl-RS" sz="2200" dirty="0" smtClean="0">
                <a:solidFill>
                  <a:schemeClr val="accent5">
                    <a:lumMod val="50000"/>
                  </a:schemeClr>
                </a:solidFill>
              </a:rPr>
              <a:t>Ништа боље никада виље нисам осетила.</a:t>
            </a:r>
            <a:endParaRPr lang="en-US" sz="2200" dirty="0">
              <a:solidFill>
                <a:schemeClr val="accent5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236806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9218" name="Picture 2" descr="C:\Users\Siemens\Desktop\DCIM\Skola\TK2\Prezentacija\Slike za prezentaciju\slike\TrgRepublike-pedesetih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36351" y="-459432"/>
            <a:ext cx="4741696" cy="73174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19" name="Picture 3" descr="C:\Users\Siemens\Desktop\DCIM\Skola\TK2\Prezentacija\Slike za prezentaciju\slike\Terazije-trolejbus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443984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135624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Siemens\Desktop\DCIM\Skola\TK2\Prezentacija\Slike za prezentaciju\slike\Zoo-vrt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07" y="0"/>
            <a:ext cx="9136193" cy="68892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317003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Siemens\Desktop\DCIM\Skola\TK2\Prezentacija\Slike za prezentaciju\slike\Voz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742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0776578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Siemens\Desktop\DCIM\Skola\TK2\Prezentacija\Slike za prezentaciju\slike\Saobracajac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747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9819252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Users\Siemens\Desktop\DCIM\Skola\TK2\Prezentacija\Slike za prezentaciju\slike\Narodno-pozoriste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9862" y="-10878"/>
            <a:ext cx="9163861" cy="68688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0337210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C:\Users\Siemens\Desktop\DCIM\Skola\TK2\Prezentacija\Slike za prezentaciju\slike\Dorucak-u-liscu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548680"/>
            <a:ext cx="7812360" cy="57661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309174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C:\Users\Siemens\Desktop\DCIM\Skola\TK2\Prezentacija\Slike za prezentaciju\slike\Lako-i-malo-teze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9143999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7253122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C:\Users\Siemens\Desktop\DCIM\Skola\TK2\Prezentacija\Slike za prezentaciju\slike\Spomenik-Pobedniku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4274613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F:\DCIM\TK2\Prezentacija\Word mail\Zemunac je_Branko Najhold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159" t="-193" r="-25750" b="193"/>
          <a:stretch/>
        </p:blipFill>
        <p:spPr bwMode="auto">
          <a:xfrm rot="5400000">
            <a:off x="-1572173" y="1400773"/>
            <a:ext cx="12577394" cy="94330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539776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 descr="C:\Users\Siemens\Desktop\DCIM\Skola\TK2\Prezentacija\Slike za prezentaciju\slike\Beogradski-grafit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1469570" y="-1469571"/>
            <a:ext cx="6858001" cy="97971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882661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074" name="Picture 2" descr="C:\Users\Siemens\Desktop\DCIM\Skola\TK2\Prezentacija\Slike za prezentaciju\slike\656137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8902083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C:\Users\Siemens\Desktop\DCIM\Skola\TK2\Prezentacija\Slike za prezentaciju\slike\Restoran-Zoovrt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664" y="0"/>
            <a:ext cx="1057846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653972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170" name="Picture 2" descr="C:\Users\Siemens\Desktop\DCIM\Skola\TK2\Prezentacija\Slike za prezentaciju\slike\1373278332-c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49685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1" name="Picture 3" descr="C:\Users\Siemens\Desktop\DCIM\Skola\TK2\Prezentacija\Slike za prezentaciju\slike\1373278132-c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9" y="1860079"/>
            <a:ext cx="9144000" cy="49979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9832054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146" name="Picture 2" descr="C:\Users\Siemens\Desktop\DCIM\Skola\TK2\Prezentacija\Slike za prezentaciju\slike\1373278355-c4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340768" y="0"/>
            <a:ext cx="13105456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3132794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Apothecary</Template>
  <TotalTime>489</TotalTime>
  <Words>1301</Words>
  <Application>Microsoft Office PowerPoint</Application>
  <PresentationFormat>On-screen Show (4:3)</PresentationFormat>
  <Paragraphs>337</Paragraphs>
  <Slides>58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58</vt:i4>
      </vt:variant>
    </vt:vector>
  </HeadingPairs>
  <TitlesOfParts>
    <vt:vector size="61" baseType="lpstr">
      <vt:lpstr>Arial</vt:lpstr>
      <vt:lpstr>Calibri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Siemens</dc:creator>
  <cp:lastModifiedBy>Windows User</cp:lastModifiedBy>
  <cp:revision>47</cp:revision>
  <dcterms:created xsi:type="dcterms:W3CDTF">2017-11-21T19:27:27Z</dcterms:created>
  <dcterms:modified xsi:type="dcterms:W3CDTF">2017-11-23T14:22:39Z</dcterms:modified>
</cp:coreProperties>
</file>